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75" r:id="rId5"/>
    <p:sldId id="276" r:id="rId6"/>
    <p:sldId id="277" r:id="rId7"/>
    <p:sldId id="278" r:id="rId8"/>
    <p:sldId id="269" r:id="rId9"/>
    <p:sldId id="279" r:id="rId10"/>
    <p:sldId id="264" r:id="rId11"/>
    <p:sldId id="280" r:id="rId12"/>
    <p:sldId id="281" r:id="rId13"/>
    <p:sldId id="282" r:id="rId14"/>
    <p:sldId id="283" r:id="rId15"/>
    <p:sldId id="284" r:id="rId16"/>
    <p:sldId id="285" r:id="rId17"/>
    <p:sldId id="260" r:id="rId18"/>
    <p:sldId id="25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1B745-1286-45EB-905C-13F2E489D7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A6AFC70-9105-4186-A5CF-CE40019C157E}">
      <dgm:prSet phldrT="[Texto]"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Lei Federal nº 4.320/1964;</a:t>
          </a:r>
          <a:endParaRPr lang="pt-BR" dirty="0"/>
        </a:p>
      </dgm:t>
    </dgm:pt>
    <dgm:pt modelId="{0BE064E1-EF89-4EB4-806C-6FEB18BC4883}" type="parTrans" cxnId="{C9053540-BECF-4031-8414-3B40100A03FB}">
      <dgm:prSet/>
      <dgm:spPr/>
      <dgm:t>
        <a:bodyPr/>
        <a:lstStyle/>
        <a:p>
          <a:endParaRPr lang="pt-BR"/>
        </a:p>
      </dgm:t>
    </dgm:pt>
    <dgm:pt modelId="{AD85D9EA-5FB9-4F89-87E0-431EB91F130D}" type="sibTrans" cxnId="{C9053540-BECF-4031-8414-3B40100A03FB}">
      <dgm:prSet/>
      <dgm:spPr/>
      <dgm:t>
        <a:bodyPr/>
        <a:lstStyle/>
        <a:p>
          <a:endParaRPr lang="pt-BR"/>
        </a:p>
      </dgm:t>
    </dgm:pt>
    <dgm:pt modelId="{A588FE43-FEDA-4E19-BCDA-FC7B60F28A6D}">
      <dgm:prSet phldrT="[Texto]"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Decreto-Lei nº 200/1967;</a:t>
          </a:r>
          <a:endParaRPr lang="pt-BR" dirty="0"/>
        </a:p>
      </dgm:t>
    </dgm:pt>
    <dgm:pt modelId="{B5CFFBC5-0E73-4C77-8E5D-F39BA3F70B85}" type="parTrans" cxnId="{1127E4A7-CE6D-45EF-B82D-AA2BB3FB0175}">
      <dgm:prSet/>
      <dgm:spPr/>
      <dgm:t>
        <a:bodyPr/>
        <a:lstStyle/>
        <a:p>
          <a:endParaRPr lang="pt-BR"/>
        </a:p>
      </dgm:t>
    </dgm:pt>
    <dgm:pt modelId="{0843FD72-80B2-48B6-9B38-A88AFD3C1D5E}" type="sibTrans" cxnId="{1127E4A7-CE6D-45EF-B82D-AA2BB3FB0175}">
      <dgm:prSet/>
      <dgm:spPr/>
      <dgm:t>
        <a:bodyPr/>
        <a:lstStyle/>
        <a:p>
          <a:endParaRPr lang="pt-BR"/>
        </a:p>
      </dgm:t>
    </dgm:pt>
    <dgm:pt modelId="{F2114DDB-E3FC-46F1-B074-E09542380119}">
      <dgm:prSet phldrT="[Texto]"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Arts. 165 a 169, da Constituição da República Federativa do Brasil de 1988;</a:t>
          </a:r>
          <a:endParaRPr lang="pt-BR" dirty="0"/>
        </a:p>
      </dgm:t>
    </dgm:pt>
    <dgm:pt modelId="{44B2463E-4148-4C71-8C2B-6F9A93D258EB}" type="parTrans" cxnId="{A2ABCFE7-C4AB-492C-B079-C77709CBED41}">
      <dgm:prSet/>
      <dgm:spPr/>
      <dgm:t>
        <a:bodyPr/>
        <a:lstStyle/>
        <a:p>
          <a:endParaRPr lang="pt-BR"/>
        </a:p>
      </dgm:t>
    </dgm:pt>
    <dgm:pt modelId="{B187D91D-BEDA-451F-949D-FB20A46AD546}" type="sibTrans" cxnId="{A2ABCFE7-C4AB-492C-B079-C77709CBED41}">
      <dgm:prSet/>
      <dgm:spPr/>
      <dgm:t>
        <a:bodyPr/>
        <a:lstStyle/>
        <a:p>
          <a:endParaRPr lang="pt-BR"/>
        </a:p>
      </dgm:t>
    </dgm:pt>
    <dgm:pt modelId="{C87A01EF-7C62-44BB-9DFB-3995ED0ABB90}">
      <dgm:prSet phldrT="[Texto]" phldr="0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L.C. nº 101/2000 - Lei de Responsabilidade Fiscal (LRF) continua sendo a base do RGF; </a:t>
          </a:r>
          <a:endParaRPr lang="pt-BR" dirty="0"/>
        </a:p>
      </dgm:t>
    </dgm:pt>
    <dgm:pt modelId="{933F1AE8-B7EF-4C69-AF6C-75CA24C2237E}" type="parTrans" cxnId="{C65CFFB6-E5A9-40D8-B8F0-99EB61605D8F}">
      <dgm:prSet/>
      <dgm:spPr/>
      <dgm:t>
        <a:bodyPr/>
        <a:lstStyle/>
        <a:p>
          <a:endParaRPr lang="pt-BR"/>
        </a:p>
      </dgm:t>
    </dgm:pt>
    <dgm:pt modelId="{EBFB4D55-A661-4CA0-97D1-9EE5DE8AF440}" type="sibTrans" cxnId="{C65CFFB6-E5A9-40D8-B8F0-99EB61605D8F}">
      <dgm:prSet/>
      <dgm:spPr/>
      <dgm:t>
        <a:bodyPr/>
        <a:lstStyle/>
        <a:p>
          <a:endParaRPr lang="pt-BR"/>
        </a:p>
      </dgm:t>
    </dgm:pt>
    <dgm:pt modelId="{04F8F6B9-2C82-42A6-8B9B-4BFDA0183C02}" type="pres">
      <dgm:prSet presAssocID="{31D1B745-1286-45EB-905C-13F2E489D72B}" presName="Name0" presStyleCnt="0">
        <dgm:presLayoutVars>
          <dgm:chMax val="7"/>
          <dgm:chPref val="7"/>
          <dgm:dir/>
        </dgm:presLayoutVars>
      </dgm:prSet>
      <dgm:spPr/>
    </dgm:pt>
    <dgm:pt modelId="{5B2B7EAC-FF48-4617-A3D6-55E6835E8C41}" type="pres">
      <dgm:prSet presAssocID="{31D1B745-1286-45EB-905C-13F2E489D72B}" presName="Name1" presStyleCnt="0"/>
      <dgm:spPr/>
    </dgm:pt>
    <dgm:pt modelId="{7606DBDE-EF67-4AE0-99C2-376E4E89C26B}" type="pres">
      <dgm:prSet presAssocID="{31D1B745-1286-45EB-905C-13F2E489D72B}" presName="cycle" presStyleCnt="0"/>
      <dgm:spPr/>
    </dgm:pt>
    <dgm:pt modelId="{86366F46-AE1C-4E1A-8158-AC72B686F25B}" type="pres">
      <dgm:prSet presAssocID="{31D1B745-1286-45EB-905C-13F2E489D72B}" presName="srcNode" presStyleLbl="node1" presStyleIdx="0" presStyleCnt="4"/>
      <dgm:spPr/>
    </dgm:pt>
    <dgm:pt modelId="{14824380-B08D-469B-968B-EE7386DD1B40}" type="pres">
      <dgm:prSet presAssocID="{31D1B745-1286-45EB-905C-13F2E489D72B}" presName="conn" presStyleLbl="parChTrans1D2" presStyleIdx="0" presStyleCnt="1"/>
      <dgm:spPr/>
    </dgm:pt>
    <dgm:pt modelId="{CFD2832E-B479-478B-A84C-CFDA10611F94}" type="pres">
      <dgm:prSet presAssocID="{31D1B745-1286-45EB-905C-13F2E489D72B}" presName="extraNode" presStyleLbl="node1" presStyleIdx="0" presStyleCnt="4"/>
      <dgm:spPr/>
    </dgm:pt>
    <dgm:pt modelId="{85B154ED-644A-4B5F-8ADD-7581078D881A}" type="pres">
      <dgm:prSet presAssocID="{31D1B745-1286-45EB-905C-13F2E489D72B}" presName="dstNode" presStyleLbl="node1" presStyleIdx="0" presStyleCnt="4"/>
      <dgm:spPr/>
    </dgm:pt>
    <dgm:pt modelId="{7F5865F0-8A7B-4798-934C-76D49FE95DEA}" type="pres">
      <dgm:prSet presAssocID="{DA6AFC70-9105-4186-A5CF-CE40019C157E}" presName="text_1" presStyleLbl="node1" presStyleIdx="0" presStyleCnt="4">
        <dgm:presLayoutVars>
          <dgm:bulletEnabled val="1"/>
        </dgm:presLayoutVars>
      </dgm:prSet>
      <dgm:spPr/>
    </dgm:pt>
    <dgm:pt modelId="{F5E06052-9AB1-434B-AEBF-32D46133EB0E}" type="pres">
      <dgm:prSet presAssocID="{DA6AFC70-9105-4186-A5CF-CE40019C157E}" presName="accent_1" presStyleCnt="0"/>
      <dgm:spPr/>
    </dgm:pt>
    <dgm:pt modelId="{965D597A-AA14-4E83-842C-2C0DD3B84B08}" type="pres">
      <dgm:prSet presAssocID="{DA6AFC70-9105-4186-A5CF-CE40019C157E}" presName="accentRepeatNode" presStyleLbl="solidFgAcc1" presStyleIdx="0" presStyleCnt="4"/>
      <dgm:spPr/>
    </dgm:pt>
    <dgm:pt modelId="{11FE275D-9091-462A-A8EB-095F99C1E4FB}" type="pres">
      <dgm:prSet presAssocID="{A588FE43-FEDA-4E19-BCDA-FC7B60F28A6D}" presName="text_2" presStyleLbl="node1" presStyleIdx="1" presStyleCnt="4">
        <dgm:presLayoutVars>
          <dgm:bulletEnabled val="1"/>
        </dgm:presLayoutVars>
      </dgm:prSet>
      <dgm:spPr/>
    </dgm:pt>
    <dgm:pt modelId="{5B72A91B-F54A-4ADB-90DC-AC72A98BC33C}" type="pres">
      <dgm:prSet presAssocID="{A588FE43-FEDA-4E19-BCDA-FC7B60F28A6D}" presName="accent_2" presStyleCnt="0"/>
      <dgm:spPr/>
    </dgm:pt>
    <dgm:pt modelId="{0BAD7A0F-1B00-45BF-933B-532802FCD8CB}" type="pres">
      <dgm:prSet presAssocID="{A588FE43-FEDA-4E19-BCDA-FC7B60F28A6D}" presName="accentRepeatNode" presStyleLbl="solidFgAcc1" presStyleIdx="1" presStyleCnt="4"/>
      <dgm:spPr/>
    </dgm:pt>
    <dgm:pt modelId="{D7284235-77CF-4F21-A897-61C36488C872}" type="pres">
      <dgm:prSet presAssocID="{F2114DDB-E3FC-46F1-B074-E09542380119}" presName="text_3" presStyleLbl="node1" presStyleIdx="2" presStyleCnt="4">
        <dgm:presLayoutVars>
          <dgm:bulletEnabled val="1"/>
        </dgm:presLayoutVars>
      </dgm:prSet>
      <dgm:spPr/>
    </dgm:pt>
    <dgm:pt modelId="{C5C43CFD-2C61-42F3-8E83-C196E3614CA5}" type="pres">
      <dgm:prSet presAssocID="{F2114DDB-E3FC-46F1-B074-E09542380119}" presName="accent_3" presStyleCnt="0"/>
      <dgm:spPr/>
    </dgm:pt>
    <dgm:pt modelId="{91D493CA-E32D-4B41-A59C-1E3F42A0088D}" type="pres">
      <dgm:prSet presAssocID="{F2114DDB-E3FC-46F1-B074-E09542380119}" presName="accentRepeatNode" presStyleLbl="solidFgAcc1" presStyleIdx="2" presStyleCnt="4"/>
      <dgm:spPr/>
    </dgm:pt>
    <dgm:pt modelId="{8C6064DE-9E54-4D6D-B6AF-FCBB87463476}" type="pres">
      <dgm:prSet presAssocID="{C87A01EF-7C62-44BB-9DFB-3995ED0ABB90}" presName="text_4" presStyleLbl="node1" presStyleIdx="3" presStyleCnt="4">
        <dgm:presLayoutVars>
          <dgm:bulletEnabled val="1"/>
        </dgm:presLayoutVars>
      </dgm:prSet>
      <dgm:spPr/>
    </dgm:pt>
    <dgm:pt modelId="{16584EC9-11F2-4117-AE33-4176388723FC}" type="pres">
      <dgm:prSet presAssocID="{C87A01EF-7C62-44BB-9DFB-3995ED0ABB90}" presName="accent_4" presStyleCnt="0"/>
      <dgm:spPr/>
    </dgm:pt>
    <dgm:pt modelId="{10F3685F-7E5D-4167-95D4-04CB3AFDD875}" type="pres">
      <dgm:prSet presAssocID="{C87A01EF-7C62-44BB-9DFB-3995ED0ABB90}" presName="accentRepeatNode" presStyleLbl="solidFgAcc1" presStyleIdx="3" presStyleCnt="4"/>
      <dgm:spPr/>
    </dgm:pt>
  </dgm:ptLst>
  <dgm:cxnLst>
    <dgm:cxn modelId="{C9053540-BECF-4031-8414-3B40100A03FB}" srcId="{31D1B745-1286-45EB-905C-13F2E489D72B}" destId="{DA6AFC70-9105-4186-A5CF-CE40019C157E}" srcOrd="0" destOrd="0" parTransId="{0BE064E1-EF89-4EB4-806C-6FEB18BC4883}" sibTransId="{AD85D9EA-5FB9-4F89-87E0-431EB91F130D}"/>
    <dgm:cxn modelId="{5AEC785F-42DA-45FE-9D32-7B0A48FC70CA}" type="presOf" srcId="{F2114DDB-E3FC-46F1-B074-E09542380119}" destId="{D7284235-77CF-4F21-A897-61C36488C872}" srcOrd="0" destOrd="0" presId="urn:microsoft.com/office/officeart/2008/layout/VerticalCurvedList"/>
    <dgm:cxn modelId="{47377872-5C3B-4A04-9D38-100A6E95E202}" type="presOf" srcId="{DA6AFC70-9105-4186-A5CF-CE40019C157E}" destId="{7F5865F0-8A7B-4798-934C-76D49FE95DEA}" srcOrd="0" destOrd="0" presId="urn:microsoft.com/office/officeart/2008/layout/VerticalCurvedList"/>
    <dgm:cxn modelId="{586DAE78-77A3-418F-BF76-80BCAA91ABEC}" type="presOf" srcId="{31D1B745-1286-45EB-905C-13F2E489D72B}" destId="{04F8F6B9-2C82-42A6-8B9B-4BFDA0183C02}" srcOrd="0" destOrd="0" presId="urn:microsoft.com/office/officeart/2008/layout/VerticalCurvedList"/>
    <dgm:cxn modelId="{8E0C339F-E71B-4AA9-A0EC-4EA2B7EA98F9}" type="presOf" srcId="{C87A01EF-7C62-44BB-9DFB-3995ED0ABB90}" destId="{8C6064DE-9E54-4D6D-B6AF-FCBB87463476}" srcOrd="0" destOrd="0" presId="urn:microsoft.com/office/officeart/2008/layout/VerticalCurvedList"/>
    <dgm:cxn modelId="{1127E4A7-CE6D-45EF-B82D-AA2BB3FB0175}" srcId="{31D1B745-1286-45EB-905C-13F2E489D72B}" destId="{A588FE43-FEDA-4E19-BCDA-FC7B60F28A6D}" srcOrd="1" destOrd="0" parTransId="{B5CFFBC5-0E73-4C77-8E5D-F39BA3F70B85}" sibTransId="{0843FD72-80B2-48B6-9B38-A88AFD3C1D5E}"/>
    <dgm:cxn modelId="{C65CFFB6-E5A9-40D8-B8F0-99EB61605D8F}" srcId="{31D1B745-1286-45EB-905C-13F2E489D72B}" destId="{C87A01EF-7C62-44BB-9DFB-3995ED0ABB90}" srcOrd="3" destOrd="0" parTransId="{933F1AE8-B7EF-4C69-AF6C-75CA24C2237E}" sibTransId="{EBFB4D55-A661-4CA0-97D1-9EE5DE8AF440}"/>
    <dgm:cxn modelId="{19DDEEB9-8761-4747-BBF2-AC0F2C916E63}" type="presOf" srcId="{AD85D9EA-5FB9-4F89-87E0-431EB91F130D}" destId="{14824380-B08D-469B-968B-EE7386DD1B40}" srcOrd="0" destOrd="0" presId="urn:microsoft.com/office/officeart/2008/layout/VerticalCurvedList"/>
    <dgm:cxn modelId="{A2ABCFE7-C4AB-492C-B079-C77709CBED41}" srcId="{31D1B745-1286-45EB-905C-13F2E489D72B}" destId="{F2114DDB-E3FC-46F1-B074-E09542380119}" srcOrd="2" destOrd="0" parTransId="{44B2463E-4148-4C71-8C2B-6F9A93D258EB}" sibTransId="{B187D91D-BEDA-451F-949D-FB20A46AD546}"/>
    <dgm:cxn modelId="{20CCA5FB-D1F4-4DAB-82FE-8CCC0244DF2D}" type="presOf" srcId="{A588FE43-FEDA-4E19-BCDA-FC7B60F28A6D}" destId="{11FE275D-9091-462A-A8EB-095F99C1E4FB}" srcOrd="0" destOrd="0" presId="urn:microsoft.com/office/officeart/2008/layout/VerticalCurvedList"/>
    <dgm:cxn modelId="{39ED1DD8-CCFE-4E42-81F5-5CDD44BDA1E5}" type="presParOf" srcId="{04F8F6B9-2C82-42A6-8B9B-4BFDA0183C02}" destId="{5B2B7EAC-FF48-4617-A3D6-55E6835E8C41}" srcOrd="0" destOrd="0" presId="urn:microsoft.com/office/officeart/2008/layout/VerticalCurvedList"/>
    <dgm:cxn modelId="{5B639765-4007-4903-8C64-8CEDC527698E}" type="presParOf" srcId="{5B2B7EAC-FF48-4617-A3D6-55E6835E8C41}" destId="{7606DBDE-EF67-4AE0-99C2-376E4E89C26B}" srcOrd="0" destOrd="0" presId="urn:microsoft.com/office/officeart/2008/layout/VerticalCurvedList"/>
    <dgm:cxn modelId="{343C8C08-E861-40C4-A5A2-A1DDBD640C33}" type="presParOf" srcId="{7606DBDE-EF67-4AE0-99C2-376E4E89C26B}" destId="{86366F46-AE1C-4E1A-8158-AC72B686F25B}" srcOrd="0" destOrd="0" presId="urn:microsoft.com/office/officeart/2008/layout/VerticalCurvedList"/>
    <dgm:cxn modelId="{4DBAE41A-2B6E-4368-B395-AD212C7413C2}" type="presParOf" srcId="{7606DBDE-EF67-4AE0-99C2-376E4E89C26B}" destId="{14824380-B08D-469B-968B-EE7386DD1B40}" srcOrd="1" destOrd="0" presId="urn:microsoft.com/office/officeart/2008/layout/VerticalCurvedList"/>
    <dgm:cxn modelId="{BB623059-565E-40FA-82B1-035B9B3C8947}" type="presParOf" srcId="{7606DBDE-EF67-4AE0-99C2-376E4E89C26B}" destId="{CFD2832E-B479-478B-A84C-CFDA10611F94}" srcOrd="2" destOrd="0" presId="urn:microsoft.com/office/officeart/2008/layout/VerticalCurvedList"/>
    <dgm:cxn modelId="{B5303D37-F5FE-4CFB-9C2F-1932ECEACEE1}" type="presParOf" srcId="{7606DBDE-EF67-4AE0-99C2-376E4E89C26B}" destId="{85B154ED-644A-4B5F-8ADD-7581078D881A}" srcOrd="3" destOrd="0" presId="urn:microsoft.com/office/officeart/2008/layout/VerticalCurvedList"/>
    <dgm:cxn modelId="{C332C54D-191A-49DB-867A-58FE537D7A68}" type="presParOf" srcId="{5B2B7EAC-FF48-4617-A3D6-55E6835E8C41}" destId="{7F5865F0-8A7B-4798-934C-76D49FE95DEA}" srcOrd="1" destOrd="0" presId="urn:microsoft.com/office/officeart/2008/layout/VerticalCurvedList"/>
    <dgm:cxn modelId="{2ABB126A-0AF3-47FD-BDBE-076F1350E28E}" type="presParOf" srcId="{5B2B7EAC-FF48-4617-A3D6-55E6835E8C41}" destId="{F5E06052-9AB1-434B-AEBF-32D46133EB0E}" srcOrd="2" destOrd="0" presId="urn:microsoft.com/office/officeart/2008/layout/VerticalCurvedList"/>
    <dgm:cxn modelId="{2CD9F9E6-8674-48D2-A75D-236E70D51FB5}" type="presParOf" srcId="{F5E06052-9AB1-434B-AEBF-32D46133EB0E}" destId="{965D597A-AA14-4E83-842C-2C0DD3B84B08}" srcOrd="0" destOrd="0" presId="urn:microsoft.com/office/officeart/2008/layout/VerticalCurvedList"/>
    <dgm:cxn modelId="{B6846074-0919-4D82-B1ED-D58224D49076}" type="presParOf" srcId="{5B2B7EAC-FF48-4617-A3D6-55E6835E8C41}" destId="{11FE275D-9091-462A-A8EB-095F99C1E4FB}" srcOrd="3" destOrd="0" presId="urn:microsoft.com/office/officeart/2008/layout/VerticalCurvedList"/>
    <dgm:cxn modelId="{FED8FB20-B92C-47C4-897B-4DD1A146C190}" type="presParOf" srcId="{5B2B7EAC-FF48-4617-A3D6-55E6835E8C41}" destId="{5B72A91B-F54A-4ADB-90DC-AC72A98BC33C}" srcOrd="4" destOrd="0" presId="urn:microsoft.com/office/officeart/2008/layout/VerticalCurvedList"/>
    <dgm:cxn modelId="{C2118138-1F49-4023-A1D2-75C277285106}" type="presParOf" srcId="{5B72A91B-F54A-4ADB-90DC-AC72A98BC33C}" destId="{0BAD7A0F-1B00-45BF-933B-532802FCD8CB}" srcOrd="0" destOrd="0" presId="urn:microsoft.com/office/officeart/2008/layout/VerticalCurvedList"/>
    <dgm:cxn modelId="{9475517B-95CC-4E8E-A24B-D62CD40B1E75}" type="presParOf" srcId="{5B2B7EAC-FF48-4617-A3D6-55E6835E8C41}" destId="{D7284235-77CF-4F21-A897-61C36488C872}" srcOrd="5" destOrd="0" presId="urn:microsoft.com/office/officeart/2008/layout/VerticalCurvedList"/>
    <dgm:cxn modelId="{4D7AE728-E992-4696-8C1A-18F17EE25FF7}" type="presParOf" srcId="{5B2B7EAC-FF48-4617-A3D6-55E6835E8C41}" destId="{C5C43CFD-2C61-42F3-8E83-C196E3614CA5}" srcOrd="6" destOrd="0" presId="urn:microsoft.com/office/officeart/2008/layout/VerticalCurvedList"/>
    <dgm:cxn modelId="{007B9511-A84F-4C67-8C9A-A870D83F1574}" type="presParOf" srcId="{C5C43CFD-2C61-42F3-8E83-C196E3614CA5}" destId="{91D493CA-E32D-4B41-A59C-1E3F42A0088D}" srcOrd="0" destOrd="0" presId="urn:microsoft.com/office/officeart/2008/layout/VerticalCurvedList"/>
    <dgm:cxn modelId="{E201DDC4-9B4F-42D8-A815-39113EAC9924}" type="presParOf" srcId="{5B2B7EAC-FF48-4617-A3D6-55E6835E8C41}" destId="{8C6064DE-9E54-4D6D-B6AF-FCBB87463476}" srcOrd="7" destOrd="0" presId="urn:microsoft.com/office/officeart/2008/layout/VerticalCurvedList"/>
    <dgm:cxn modelId="{653CCC66-41B2-484A-A253-5C2160359385}" type="presParOf" srcId="{5B2B7EAC-FF48-4617-A3D6-55E6835E8C41}" destId="{16584EC9-11F2-4117-AE33-4176388723FC}" srcOrd="8" destOrd="0" presId="urn:microsoft.com/office/officeart/2008/layout/VerticalCurvedList"/>
    <dgm:cxn modelId="{E03A120F-3C01-46D2-A991-4A4AEB085F0F}" type="presParOf" srcId="{16584EC9-11F2-4117-AE33-4176388723FC}" destId="{10F3685F-7E5D-4167-95D4-04CB3AFDD8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045BB2-58BC-4681-A1AC-5967A5944C9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58C3771-EBC6-409B-A542-17739D67BE53}">
      <dgm:prSet phldrT="[Texto]"/>
      <dgm:spPr/>
      <dgm:t>
        <a:bodyPr/>
        <a:lstStyle/>
        <a:p>
          <a:pPr>
            <a:buFontTx/>
            <a:buChar char="•"/>
          </a:pPr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Percentual despesa com pessoal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(% da receita corrente líquida) — LRF.</a:t>
          </a:r>
          <a:endParaRPr lang="pt-BR" dirty="0"/>
        </a:p>
      </dgm:t>
    </dgm:pt>
    <dgm:pt modelId="{128A476F-1B42-4A32-BFC3-A3212BB9C441}" type="parTrans" cxnId="{8CEF370A-D248-448A-9E43-579C557999B4}">
      <dgm:prSet/>
      <dgm:spPr/>
      <dgm:t>
        <a:bodyPr/>
        <a:lstStyle/>
        <a:p>
          <a:endParaRPr lang="pt-BR"/>
        </a:p>
      </dgm:t>
    </dgm:pt>
    <dgm:pt modelId="{DCFBA8BF-B12D-440B-B2FF-EC073589E439}" type="sibTrans" cxnId="{8CEF370A-D248-448A-9E43-579C557999B4}">
      <dgm:prSet/>
      <dgm:spPr/>
      <dgm:t>
        <a:bodyPr/>
        <a:lstStyle/>
        <a:p>
          <a:endParaRPr lang="pt-BR"/>
        </a:p>
      </dgm:t>
    </dgm:pt>
    <dgm:pt modelId="{88CC1B25-6952-40EB-8008-7E9004D38BC0}">
      <dgm:prSet phldrT="[Texto]"/>
      <dgm:spPr/>
      <dgm:t>
        <a:bodyPr/>
        <a:lstStyle/>
        <a:p>
          <a:pPr>
            <a:buFontTx/>
            <a:buChar char="•"/>
          </a:pPr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Dívida consolidada líquida / RCL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— limite e tendência.</a:t>
          </a:r>
          <a:endParaRPr lang="pt-BR" dirty="0"/>
        </a:p>
      </dgm:t>
    </dgm:pt>
    <dgm:pt modelId="{E669BB4A-D800-4F87-9A5D-03A6A5B4799B}" type="parTrans" cxnId="{7C800E65-444C-4884-B3D8-BC9CA617FD1D}">
      <dgm:prSet/>
      <dgm:spPr/>
      <dgm:t>
        <a:bodyPr/>
        <a:lstStyle/>
        <a:p>
          <a:endParaRPr lang="pt-BR"/>
        </a:p>
      </dgm:t>
    </dgm:pt>
    <dgm:pt modelId="{4FA026BD-CE61-4854-9FE0-8334C9DDBFC2}" type="sibTrans" cxnId="{7C800E65-444C-4884-B3D8-BC9CA617FD1D}">
      <dgm:prSet/>
      <dgm:spPr/>
      <dgm:t>
        <a:bodyPr/>
        <a:lstStyle/>
        <a:p>
          <a:endParaRPr lang="pt-BR"/>
        </a:p>
      </dgm:t>
    </dgm:pt>
    <dgm:pt modelId="{F4CEEEEF-FC8D-43EB-8282-9F43037DB3E5}">
      <dgm:prSet phldrT="[Texto]"/>
      <dgm:spPr/>
      <dgm:t>
        <a:bodyPr/>
        <a:lstStyle/>
        <a:p>
          <a:pPr>
            <a:buFontTx/>
            <a:buChar char="•"/>
          </a:pPr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RGF: variações e apontamentos de risco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(semestral).</a:t>
          </a:r>
          <a:endParaRPr lang="pt-BR" dirty="0"/>
        </a:p>
      </dgm:t>
    </dgm:pt>
    <dgm:pt modelId="{5EB7FF6E-6DFF-481B-A34A-EBBB802FC7AC}" type="parTrans" cxnId="{7214E900-AE7B-443E-845C-E04EE3DAB468}">
      <dgm:prSet/>
      <dgm:spPr/>
      <dgm:t>
        <a:bodyPr/>
        <a:lstStyle/>
        <a:p>
          <a:endParaRPr lang="pt-BR"/>
        </a:p>
      </dgm:t>
    </dgm:pt>
    <dgm:pt modelId="{D75AC2DF-A9BD-467D-A055-DC9D6D5BAC17}" type="sibTrans" cxnId="{7214E900-AE7B-443E-845C-E04EE3DAB468}">
      <dgm:prSet/>
      <dgm:spPr/>
      <dgm:t>
        <a:bodyPr/>
        <a:lstStyle/>
        <a:p>
          <a:endParaRPr lang="pt-BR"/>
        </a:p>
      </dgm:t>
    </dgm:pt>
    <dgm:pt modelId="{26FC0E26-CBBC-4A02-BD11-47C2B0542AFD}">
      <dgm:prSet/>
      <dgm:spPr/>
      <dgm:t>
        <a:bodyPr/>
        <a:lstStyle/>
        <a:p>
          <a:pPr>
            <a:buFontTx/>
            <a:buChar char="•"/>
          </a:pPr>
          <a:r>
            <a:rPr lang="pt-BR" altLang="pt-BR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IEG-M: nota I-FISCAL e I-PLAN</a:t>
          </a:r>
          <a:r>
            <a:rPr lang="pt-BR" alt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— evolução ano a ano (meta: melhorar X décimos por ano).</a:t>
          </a:r>
          <a:endParaRPr lang="pt-BR" alt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FD8AD6-54BB-4E2F-8102-9306D56F1CCF}" type="parTrans" cxnId="{EFE59A43-F0E8-473C-8DEF-F81D368AACB6}">
      <dgm:prSet/>
      <dgm:spPr/>
      <dgm:t>
        <a:bodyPr/>
        <a:lstStyle/>
        <a:p>
          <a:endParaRPr lang="pt-BR"/>
        </a:p>
      </dgm:t>
    </dgm:pt>
    <dgm:pt modelId="{0C3D4E42-4C01-4641-B755-0FFFE56E037F}" type="sibTrans" cxnId="{EFE59A43-F0E8-473C-8DEF-F81D368AACB6}">
      <dgm:prSet/>
      <dgm:spPr/>
      <dgm:t>
        <a:bodyPr/>
        <a:lstStyle/>
        <a:p>
          <a:endParaRPr lang="pt-BR"/>
        </a:p>
      </dgm:t>
    </dgm:pt>
    <dgm:pt modelId="{598E26E6-82C9-4193-B6A4-41D134E79307}" type="pres">
      <dgm:prSet presAssocID="{00045BB2-58BC-4681-A1AC-5967A5944C90}" presName="compositeShape" presStyleCnt="0">
        <dgm:presLayoutVars>
          <dgm:dir/>
          <dgm:resizeHandles/>
        </dgm:presLayoutVars>
      </dgm:prSet>
      <dgm:spPr/>
    </dgm:pt>
    <dgm:pt modelId="{F4E2E34D-5EBD-49F4-9F70-CE1163A4FE0E}" type="pres">
      <dgm:prSet presAssocID="{00045BB2-58BC-4681-A1AC-5967A5944C90}" presName="pyramid" presStyleLbl="node1" presStyleIdx="0" presStyleCnt="1"/>
      <dgm:spPr/>
    </dgm:pt>
    <dgm:pt modelId="{A6C28856-913B-4B34-8AF6-85D8F79EF824}" type="pres">
      <dgm:prSet presAssocID="{00045BB2-58BC-4681-A1AC-5967A5944C90}" presName="theList" presStyleCnt="0"/>
      <dgm:spPr/>
    </dgm:pt>
    <dgm:pt modelId="{06CF0843-62E0-47FB-9CC8-A187F86E1B0B}" type="pres">
      <dgm:prSet presAssocID="{D58C3771-EBC6-409B-A542-17739D67BE53}" presName="aNode" presStyleLbl="fgAcc1" presStyleIdx="0" presStyleCnt="4">
        <dgm:presLayoutVars>
          <dgm:bulletEnabled val="1"/>
        </dgm:presLayoutVars>
      </dgm:prSet>
      <dgm:spPr/>
    </dgm:pt>
    <dgm:pt modelId="{D490A68D-8FE4-4065-A41D-5E81BAA33CEF}" type="pres">
      <dgm:prSet presAssocID="{D58C3771-EBC6-409B-A542-17739D67BE53}" presName="aSpace" presStyleCnt="0"/>
      <dgm:spPr/>
    </dgm:pt>
    <dgm:pt modelId="{2BFE9882-BAD2-45E4-B0D4-E695CCD3681A}" type="pres">
      <dgm:prSet presAssocID="{88CC1B25-6952-40EB-8008-7E9004D38BC0}" presName="aNode" presStyleLbl="fgAcc1" presStyleIdx="1" presStyleCnt="4">
        <dgm:presLayoutVars>
          <dgm:bulletEnabled val="1"/>
        </dgm:presLayoutVars>
      </dgm:prSet>
      <dgm:spPr/>
    </dgm:pt>
    <dgm:pt modelId="{A7AA263E-F3B4-45CF-AF41-9DF4B1093153}" type="pres">
      <dgm:prSet presAssocID="{88CC1B25-6952-40EB-8008-7E9004D38BC0}" presName="aSpace" presStyleCnt="0"/>
      <dgm:spPr/>
    </dgm:pt>
    <dgm:pt modelId="{F1A0B0C7-9674-4A3C-9C46-9AD3456A382C}" type="pres">
      <dgm:prSet presAssocID="{F4CEEEEF-FC8D-43EB-8282-9F43037DB3E5}" presName="aNode" presStyleLbl="fgAcc1" presStyleIdx="2" presStyleCnt="4">
        <dgm:presLayoutVars>
          <dgm:bulletEnabled val="1"/>
        </dgm:presLayoutVars>
      </dgm:prSet>
      <dgm:spPr/>
    </dgm:pt>
    <dgm:pt modelId="{D15AA2F3-4D2B-44A6-AEF9-0C05BF634D99}" type="pres">
      <dgm:prSet presAssocID="{F4CEEEEF-FC8D-43EB-8282-9F43037DB3E5}" presName="aSpace" presStyleCnt="0"/>
      <dgm:spPr/>
    </dgm:pt>
    <dgm:pt modelId="{63705120-1582-43BD-97B6-A2BD4B19593F}" type="pres">
      <dgm:prSet presAssocID="{26FC0E26-CBBC-4A02-BD11-47C2B0542AFD}" presName="aNode" presStyleLbl="fgAcc1" presStyleIdx="3" presStyleCnt="4">
        <dgm:presLayoutVars>
          <dgm:bulletEnabled val="1"/>
        </dgm:presLayoutVars>
      </dgm:prSet>
      <dgm:spPr/>
    </dgm:pt>
    <dgm:pt modelId="{1D2A2683-8084-4A29-9404-044E2BB611EE}" type="pres">
      <dgm:prSet presAssocID="{26FC0E26-CBBC-4A02-BD11-47C2B0542AFD}" presName="aSpace" presStyleCnt="0"/>
      <dgm:spPr/>
    </dgm:pt>
  </dgm:ptLst>
  <dgm:cxnLst>
    <dgm:cxn modelId="{7214E900-AE7B-443E-845C-E04EE3DAB468}" srcId="{00045BB2-58BC-4681-A1AC-5967A5944C90}" destId="{F4CEEEEF-FC8D-43EB-8282-9F43037DB3E5}" srcOrd="2" destOrd="0" parTransId="{5EB7FF6E-6DFF-481B-A34A-EBBB802FC7AC}" sibTransId="{D75AC2DF-A9BD-467D-A055-DC9D6D5BAC17}"/>
    <dgm:cxn modelId="{8CEF370A-D248-448A-9E43-579C557999B4}" srcId="{00045BB2-58BC-4681-A1AC-5967A5944C90}" destId="{D58C3771-EBC6-409B-A542-17739D67BE53}" srcOrd="0" destOrd="0" parTransId="{128A476F-1B42-4A32-BFC3-A3212BB9C441}" sibTransId="{DCFBA8BF-B12D-440B-B2FF-EC073589E439}"/>
    <dgm:cxn modelId="{55E2B842-189C-492E-82C8-1D0A70F9F368}" type="presOf" srcId="{26FC0E26-CBBC-4A02-BD11-47C2B0542AFD}" destId="{63705120-1582-43BD-97B6-A2BD4B19593F}" srcOrd="0" destOrd="0" presId="urn:microsoft.com/office/officeart/2005/8/layout/pyramid2"/>
    <dgm:cxn modelId="{EFE59A43-F0E8-473C-8DEF-F81D368AACB6}" srcId="{00045BB2-58BC-4681-A1AC-5967A5944C90}" destId="{26FC0E26-CBBC-4A02-BD11-47C2B0542AFD}" srcOrd="3" destOrd="0" parTransId="{B1FD8AD6-54BB-4E2F-8102-9306D56F1CCF}" sibTransId="{0C3D4E42-4C01-4641-B755-0FFFE56E037F}"/>
    <dgm:cxn modelId="{7C800E65-444C-4884-B3D8-BC9CA617FD1D}" srcId="{00045BB2-58BC-4681-A1AC-5967A5944C90}" destId="{88CC1B25-6952-40EB-8008-7E9004D38BC0}" srcOrd="1" destOrd="0" parTransId="{E669BB4A-D800-4F87-9A5D-03A6A5B4799B}" sibTransId="{4FA026BD-CE61-4854-9FE0-8334C9DDBFC2}"/>
    <dgm:cxn modelId="{DCBB4679-E5D2-4923-86D7-0AE96331275B}" type="presOf" srcId="{F4CEEEEF-FC8D-43EB-8282-9F43037DB3E5}" destId="{F1A0B0C7-9674-4A3C-9C46-9AD3456A382C}" srcOrd="0" destOrd="0" presId="urn:microsoft.com/office/officeart/2005/8/layout/pyramid2"/>
    <dgm:cxn modelId="{5C45A78E-3A7D-4E51-9215-8BCDBA74B12F}" type="presOf" srcId="{00045BB2-58BC-4681-A1AC-5967A5944C90}" destId="{598E26E6-82C9-4193-B6A4-41D134E79307}" srcOrd="0" destOrd="0" presId="urn:microsoft.com/office/officeart/2005/8/layout/pyramid2"/>
    <dgm:cxn modelId="{B7818AEB-3C8B-4F2B-9C19-213105D39EAA}" type="presOf" srcId="{D58C3771-EBC6-409B-A542-17739D67BE53}" destId="{06CF0843-62E0-47FB-9CC8-A187F86E1B0B}" srcOrd="0" destOrd="0" presId="urn:microsoft.com/office/officeart/2005/8/layout/pyramid2"/>
    <dgm:cxn modelId="{353A94FE-29BD-45ED-99BF-77599139FD0A}" type="presOf" srcId="{88CC1B25-6952-40EB-8008-7E9004D38BC0}" destId="{2BFE9882-BAD2-45E4-B0D4-E695CCD3681A}" srcOrd="0" destOrd="0" presId="urn:microsoft.com/office/officeart/2005/8/layout/pyramid2"/>
    <dgm:cxn modelId="{466EE6F9-46A7-4073-890C-926438986F23}" type="presParOf" srcId="{598E26E6-82C9-4193-B6A4-41D134E79307}" destId="{F4E2E34D-5EBD-49F4-9F70-CE1163A4FE0E}" srcOrd="0" destOrd="0" presId="urn:microsoft.com/office/officeart/2005/8/layout/pyramid2"/>
    <dgm:cxn modelId="{D79E535E-A636-4D0C-B32B-CD36286B6193}" type="presParOf" srcId="{598E26E6-82C9-4193-B6A4-41D134E79307}" destId="{A6C28856-913B-4B34-8AF6-85D8F79EF824}" srcOrd="1" destOrd="0" presId="urn:microsoft.com/office/officeart/2005/8/layout/pyramid2"/>
    <dgm:cxn modelId="{77D2F55D-13DB-44E0-BE37-1316C5E60A54}" type="presParOf" srcId="{A6C28856-913B-4B34-8AF6-85D8F79EF824}" destId="{06CF0843-62E0-47FB-9CC8-A187F86E1B0B}" srcOrd="0" destOrd="0" presId="urn:microsoft.com/office/officeart/2005/8/layout/pyramid2"/>
    <dgm:cxn modelId="{81E14B27-7E58-4BF0-A99C-DCD02EEF89E2}" type="presParOf" srcId="{A6C28856-913B-4B34-8AF6-85D8F79EF824}" destId="{D490A68D-8FE4-4065-A41D-5E81BAA33CEF}" srcOrd="1" destOrd="0" presId="urn:microsoft.com/office/officeart/2005/8/layout/pyramid2"/>
    <dgm:cxn modelId="{66321745-5948-4DFE-B198-7A71F1F2756A}" type="presParOf" srcId="{A6C28856-913B-4B34-8AF6-85D8F79EF824}" destId="{2BFE9882-BAD2-45E4-B0D4-E695CCD3681A}" srcOrd="2" destOrd="0" presId="urn:microsoft.com/office/officeart/2005/8/layout/pyramid2"/>
    <dgm:cxn modelId="{E77D161A-2A91-4702-9873-49316475F4BD}" type="presParOf" srcId="{A6C28856-913B-4B34-8AF6-85D8F79EF824}" destId="{A7AA263E-F3B4-45CF-AF41-9DF4B1093153}" srcOrd="3" destOrd="0" presId="urn:microsoft.com/office/officeart/2005/8/layout/pyramid2"/>
    <dgm:cxn modelId="{02D3C889-7336-40F0-B89F-797D845F118C}" type="presParOf" srcId="{A6C28856-913B-4B34-8AF6-85D8F79EF824}" destId="{F1A0B0C7-9674-4A3C-9C46-9AD3456A382C}" srcOrd="4" destOrd="0" presId="urn:microsoft.com/office/officeart/2005/8/layout/pyramid2"/>
    <dgm:cxn modelId="{5D2587F4-57C4-44E9-B779-6044539C6D5C}" type="presParOf" srcId="{A6C28856-913B-4B34-8AF6-85D8F79EF824}" destId="{D15AA2F3-4D2B-44A6-AEF9-0C05BF634D99}" srcOrd="5" destOrd="0" presId="urn:microsoft.com/office/officeart/2005/8/layout/pyramid2"/>
    <dgm:cxn modelId="{D6A9B6BB-C1C4-40FC-A12D-57337D206CC4}" type="presParOf" srcId="{A6C28856-913B-4B34-8AF6-85D8F79EF824}" destId="{63705120-1582-43BD-97B6-A2BD4B19593F}" srcOrd="6" destOrd="0" presId="urn:microsoft.com/office/officeart/2005/8/layout/pyramid2"/>
    <dgm:cxn modelId="{EBE9FA5B-301E-470C-A19C-7A237BB46E04}" type="presParOf" srcId="{A6C28856-913B-4B34-8AF6-85D8F79EF824}" destId="{1D2A2683-8084-4A29-9404-044E2BB611E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D2745-F1C5-4691-9882-1CCFC6E54A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B16B5C-956F-4BD7-B248-90F5B7DB5D58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Despesas com pessoal: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dirty="0"/>
        </a:p>
      </dgm:t>
    </dgm:pt>
    <dgm:pt modelId="{848C8A8B-DEA3-41D2-8E07-74FC36ED2909}" type="parTrans" cxnId="{339D783A-312A-4B4F-9E12-56213231912E}">
      <dgm:prSet/>
      <dgm:spPr/>
      <dgm:t>
        <a:bodyPr/>
        <a:lstStyle/>
        <a:p>
          <a:endParaRPr lang="pt-BR"/>
        </a:p>
      </dgm:t>
    </dgm:pt>
    <dgm:pt modelId="{2E9335E7-B900-4222-A387-CA62C0A5B928}" type="sibTrans" cxnId="{339D783A-312A-4B4F-9E12-56213231912E}">
      <dgm:prSet/>
      <dgm:spPr/>
      <dgm:t>
        <a:bodyPr/>
        <a:lstStyle/>
        <a:p>
          <a:endParaRPr lang="pt-BR"/>
        </a:p>
      </dgm:t>
    </dgm:pt>
    <dgm:pt modelId="{5D6FFE1F-2E91-4FCC-AA22-5B62BF16F320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Endividamento:</a:t>
          </a:r>
          <a:endParaRPr lang="pt-BR" dirty="0"/>
        </a:p>
      </dgm:t>
    </dgm:pt>
    <dgm:pt modelId="{DF5C66CF-5538-4940-932F-EE181F8B3415}" type="parTrans" cxnId="{9C3B62B1-780F-4E51-AA02-0412ACE940FC}">
      <dgm:prSet/>
      <dgm:spPr/>
      <dgm:t>
        <a:bodyPr/>
        <a:lstStyle/>
        <a:p>
          <a:endParaRPr lang="pt-BR"/>
        </a:p>
      </dgm:t>
    </dgm:pt>
    <dgm:pt modelId="{0D995D15-ED1A-42A3-9880-426A3506CEDC}" type="sibTrans" cxnId="{9C3B62B1-780F-4E51-AA02-0412ACE940FC}">
      <dgm:prSet/>
      <dgm:spPr/>
      <dgm:t>
        <a:bodyPr/>
        <a:lstStyle/>
        <a:p>
          <a:endParaRPr lang="pt-BR"/>
        </a:p>
      </dgm:t>
    </dgm:pt>
    <dgm:pt modelId="{108F278D-CC46-4D7D-960D-F2AF3D2CF205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limite máximo de gastos com pessoal para o município é de </a:t>
          </a:r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60% da Receita Corrente Líquida (RCL)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Dentro disso, há um limite de 54% para o Poder Executivo e de 6% para o Poder Legislativo.</a:t>
          </a:r>
          <a:endParaRPr lang="pt-BR" dirty="0"/>
        </a:p>
      </dgm:t>
    </dgm:pt>
    <dgm:pt modelId="{D2F8B930-80F8-4388-89FE-140FFE4D5E86}" type="parTrans" cxnId="{4FF2826E-9E96-4BA9-9EC7-386733282BE4}">
      <dgm:prSet/>
      <dgm:spPr/>
      <dgm:t>
        <a:bodyPr/>
        <a:lstStyle/>
        <a:p>
          <a:endParaRPr lang="pt-BR"/>
        </a:p>
      </dgm:t>
    </dgm:pt>
    <dgm:pt modelId="{E03000B8-5D8F-4536-A984-6D23447FA629}" type="sibTrans" cxnId="{4FF2826E-9E96-4BA9-9EC7-386733282BE4}">
      <dgm:prSet/>
      <dgm:spPr/>
      <dgm:t>
        <a:bodyPr/>
        <a:lstStyle/>
        <a:p>
          <a:endParaRPr lang="pt-BR"/>
        </a:p>
      </dgm:t>
    </dgm:pt>
    <dgm:pt modelId="{4D2560D6-D87A-4F25-B0E6-164957C13234}">
      <dgm:prSet/>
      <dgm:spPr/>
      <dgm:t>
        <a:bodyPr/>
        <a:lstStyle/>
        <a:p>
          <a:pPr algn="just"/>
          <a:r>
            <a:rPr lang="pt-BR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Limite prudencial:</a:t>
          </a: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Se o gasto com pessoal atingir 95% do limite legal (o que equivale a 51,3% da RCL para o Executivo municipal), o ente federativo entra no limite prudencial, com restrições adicionais.</a:t>
          </a:r>
          <a:endParaRPr lang="pt-BR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63262BB-33D2-4E41-B98B-04608A73D1C3}" type="parTrans" cxnId="{5D2097F9-F0B9-4A48-8B37-252FBA6BE656}">
      <dgm:prSet/>
      <dgm:spPr/>
      <dgm:t>
        <a:bodyPr/>
        <a:lstStyle/>
        <a:p>
          <a:endParaRPr lang="pt-BR"/>
        </a:p>
      </dgm:t>
    </dgm:pt>
    <dgm:pt modelId="{B1DF5F93-F22B-47CB-8EF7-4B13D623D7FE}" type="sibTrans" cxnId="{5D2097F9-F0B9-4A48-8B37-252FBA6BE656}">
      <dgm:prSet/>
      <dgm:spPr/>
      <dgm:t>
        <a:bodyPr/>
        <a:lstStyle/>
        <a:p>
          <a:endParaRPr lang="pt-BR"/>
        </a:p>
      </dgm:t>
    </dgm:pt>
    <dgm:pt modelId="{FFA15AE7-46A7-4EED-93FE-2E63244A70B8}">
      <dgm:prSet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dívida consolidada líquida do município não pode ultrapassar </a:t>
          </a:r>
          <a:r>
            <a:rPr lang="pt-BR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120% de sua Receita Corrente Líquida (RCL)</a:t>
          </a: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t-BR"/>
        </a:p>
      </dgm:t>
    </dgm:pt>
    <dgm:pt modelId="{911AD1DA-2949-4CC2-A8FB-6CFEFA43097E}" type="parTrans" cxnId="{C98A050E-C6F3-49D9-AEEA-AE6445CD54A6}">
      <dgm:prSet/>
      <dgm:spPr/>
      <dgm:t>
        <a:bodyPr/>
        <a:lstStyle/>
        <a:p>
          <a:endParaRPr lang="pt-BR"/>
        </a:p>
      </dgm:t>
    </dgm:pt>
    <dgm:pt modelId="{8F27FB7E-DF36-436B-A2B8-F520EAB2B27C}" type="sibTrans" cxnId="{C98A050E-C6F3-49D9-AEEA-AE6445CD54A6}">
      <dgm:prSet/>
      <dgm:spPr/>
      <dgm:t>
        <a:bodyPr/>
        <a:lstStyle/>
        <a:p>
          <a:endParaRPr lang="pt-BR"/>
        </a:p>
      </dgm:t>
    </dgm:pt>
    <dgm:pt modelId="{F67D9A22-B7A6-4F2A-8393-6D1F7F912EFF}" type="pres">
      <dgm:prSet presAssocID="{364D2745-F1C5-4691-9882-1CCFC6E54AB4}" presName="linear" presStyleCnt="0">
        <dgm:presLayoutVars>
          <dgm:dir/>
          <dgm:animLvl val="lvl"/>
          <dgm:resizeHandles val="exact"/>
        </dgm:presLayoutVars>
      </dgm:prSet>
      <dgm:spPr/>
    </dgm:pt>
    <dgm:pt modelId="{649AB4D0-7B0C-4ED9-BD64-6152DF36C330}" type="pres">
      <dgm:prSet presAssocID="{9EB16B5C-956F-4BD7-B248-90F5B7DB5D58}" presName="parentLin" presStyleCnt="0"/>
      <dgm:spPr/>
    </dgm:pt>
    <dgm:pt modelId="{0E2FAD77-9D88-4065-9B74-6D417B30EE1A}" type="pres">
      <dgm:prSet presAssocID="{9EB16B5C-956F-4BD7-B248-90F5B7DB5D58}" presName="parentLeftMargin" presStyleLbl="node1" presStyleIdx="0" presStyleCnt="2"/>
      <dgm:spPr/>
    </dgm:pt>
    <dgm:pt modelId="{4E796319-95A1-4AD7-A4A1-00EB26D1931D}" type="pres">
      <dgm:prSet presAssocID="{9EB16B5C-956F-4BD7-B248-90F5B7DB5D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808A87-0605-4BB6-9868-47EEBFC05B19}" type="pres">
      <dgm:prSet presAssocID="{9EB16B5C-956F-4BD7-B248-90F5B7DB5D58}" presName="negativeSpace" presStyleCnt="0"/>
      <dgm:spPr/>
    </dgm:pt>
    <dgm:pt modelId="{9FEE10AF-64BF-4105-8774-774141EA447A}" type="pres">
      <dgm:prSet presAssocID="{9EB16B5C-956F-4BD7-B248-90F5B7DB5D58}" presName="childText" presStyleLbl="conFgAcc1" presStyleIdx="0" presStyleCnt="2">
        <dgm:presLayoutVars>
          <dgm:bulletEnabled val="1"/>
        </dgm:presLayoutVars>
      </dgm:prSet>
      <dgm:spPr/>
    </dgm:pt>
    <dgm:pt modelId="{BE71844A-AC23-4801-B216-6395536986A1}" type="pres">
      <dgm:prSet presAssocID="{2E9335E7-B900-4222-A387-CA62C0A5B928}" presName="spaceBetweenRectangles" presStyleCnt="0"/>
      <dgm:spPr/>
    </dgm:pt>
    <dgm:pt modelId="{A5A19307-810C-4841-9F77-7F9ED2F16459}" type="pres">
      <dgm:prSet presAssocID="{5D6FFE1F-2E91-4FCC-AA22-5B62BF16F320}" presName="parentLin" presStyleCnt="0"/>
      <dgm:spPr/>
    </dgm:pt>
    <dgm:pt modelId="{37814D6C-3107-4651-B512-CDF4EEC7F9E3}" type="pres">
      <dgm:prSet presAssocID="{5D6FFE1F-2E91-4FCC-AA22-5B62BF16F320}" presName="parentLeftMargin" presStyleLbl="node1" presStyleIdx="0" presStyleCnt="2"/>
      <dgm:spPr/>
    </dgm:pt>
    <dgm:pt modelId="{07CB0DAE-4005-4D72-B298-4F5E942A3E49}" type="pres">
      <dgm:prSet presAssocID="{5D6FFE1F-2E91-4FCC-AA22-5B62BF16F3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44153ED-24E6-4EBD-9668-0AE1A513E9FE}" type="pres">
      <dgm:prSet presAssocID="{5D6FFE1F-2E91-4FCC-AA22-5B62BF16F320}" presName="negativeSpace" presStyleCnt="0"/>
      <dgm:spPr/>
    </dgm:pt>
    <dgm:pt modelId="{A08C9562-585E-442D-A886-113BB0225400}" type="pres">
      <dgm:prSet presAssocID="{5D6FFE1F-2E91-4FCC-AA22-5B62BF16F32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8A050E-C6F3-49D9-AEEA-AE6445CD54A6}" srcId="{5D6FFE1F-2E91-4FCC-AA22-5B62BF16F320}" destId="{FFA15AE7-46A7-4EED-93FE-2E63244A70B8}" srcOrd="0" destOrd="0" parTransId="{911AD1DA-2949-4CC2-A8FB-6CFEFA43097E}" sibTransId="{8F27FB7E-DF36-436B-A2B8-F520EAB2B27C}"/>
    <dgm:cxn modelId="{E67B7A21-8201-4BDE-B3DF-CC22CCB079FB}" type="presOf" srcId="{364D2745-F1C5-4691-9882-1CCFC6E54AB4}" destId="{F67D9A22-B7A6-4F2A-8393-6D1F7F912EFF}" srcOrd="0" destOrd="0" presId="urn:microsoft.com/office/officeart/2005/8/layout/list1"/>
    <dgm:cxn modelId="{CBFA6D37-A1FB-4B13-B417-47D85B7FBDA4}" type="presOf" srcId="{108F278D-CC46-4D7D-960D-F2AF3D2CF205}" destId="{9FEE10AF-64BF-4105-8774-774141EA447A}" srcOrd="0" destOrd="0" presId="urn:microsoft.com/office/officeart/2005/8/layout/list1"/>
    <dgm:cxn modelId="{339D783A-312A-4B4F-9E12-56213231912E}" srcId="{364D2745-F1C5-4691-9882-1CCFC6E54AB4}" destId="{9EB16B5C-956F-4BD7-B248-90F5B7DB5D58}" srcOrd="0" destOrd="0" parTransId="{848C8A8B-DEA3-41D2-8E07-74FC36ED2909}" sibTransId="{2E9335E7-B900-4222-A387-CA62C0A5B928}"/>
    <dgm:cxn modelId="{4FF2826E-9E96-4BA9-9EC7-386733282BE4}" srcId="{9EB16B5C-956F-4BD7-B248-90F5B7DB5D58}" destId="{108F278D-CC46-4D7D-960D-F2AF3D2CF205}" srcOrd="0" destOrd="0" parTransId="{D2F8B930-80F8-4388-89FE-140FFE4D5E86}" sibTransId="{E03000B8-5D8F-4536-A984-6D23447FA629}"/>
    <dgm:cxn modelId="{9C796B7E-F5A1-4E2D-93BC-E97C7FAE80A2}" type="presOf" srcId="{9EB16B5C-956F-4BD7-B248-90F5B7DB5D58}" destId="{0E2FAD77-9D88-4065-9B74-6D417B30EE1A}" srcOrd="0" destOrd="0" presId="urn:microsoft.com/office/officeart/2005/8/layout/list1"/>
    <dgm:cxn modelId="{8EFB928F-DC68-4456-AF04-9B171188B1F9}" type="presOf" srcId="{FFA15AE7-46A7-4EED-93FE-2E63244A70B8}" destId="{A08C9562-585E-442D-A886-113BB0225400}" srcOrd="0" destOrd="0" presId="urn:microsoft.com/office/officeart/2005/8/layout/list1"/>
    <dgm:cxn modelId="{08D54293-A2DD-4576-99EE-BE194DA88EBC}" type="presOf" srcId="{5D6FFE1F-2E91-4FCC-AA22-5B62BF16F320}" destId="{37814D6C-3107-4651-B512-CDF4EEC7F9E3}" srcOrd="0" destOrd="0" presId="urn:microsoft.com/office/officeart/2005/8/layout/list1"/>
    <dgm:cxn modelId="{9C3B62B1-780F-4E51-AA02-0412ACE940FC}" srcId="{364D2745-F1C5-4691-9882-1CCFC6E54AB4}" destId="{5D6FFE1F-2E91-4FCC-AA22-5B62BF16F320}" srcOrd="1" destOrd="0" parTransId="{DF5C66CF-5538-4940-932F-EE181F8B3415}" sibTransId="{0D995D15-ED1A-42A3-9880-426A3506CEDC}"/>
    <dgm:cxn modelId="{EA1336D2-9672-4D76-87AB-C702217EDEEF}" type="presOf" srcId="{4D2560D6-D87A-4F25-B0E6-164957C13234}" destId="{9FEE10AF-64BF-4105-8774-774141EA447A}" srcOrd="0" destOrd="1" presId="urn:microsoft.com/office/officeart/2005/8/layout/list1"/>
    <dgm:cxn modelId="{67416DE1-A7E1-48D9-AE59-FB2D9C653185}" type="presOf" srcId="{5D6FFE1F-2E91-4FCC-AA22-5B62BF16F320}" destId="{07CB0DAE-4005-4D72-B298-4F5E942A3E49}" srcOrd="1" destOrd="0" presId="urn:microsoft.com/office/officeart/2005/8/layout/list1"/>
    <dgm:cxn modelId="{5D2097F9-F0B9-4A48-8B37-252FBA6BE656}" srcId="{108F278D-CC46-4D7D-960D-F2AF3D2CF205}" destId="{4D2560D6-D87A-4F25-B0E6-164957C13234}" srcOrd="0" destOrd="0" parTransId="{163262BB-33D2-4E41-B98B-04608A73D1C3}" sibTransId="{B1DF5F93-F22B-47CB-8EF7-4B13D623D7FE}"/>
    <dgm:cxn modelId="{A5BE13FD-82C2-43EB-9B7F-6736BF383B80}" type="presOf" srcId="{9EB16B5C-956F-4BD7-B248-90F5B7DB5D58}" destId="{4E796319-95A1-4AD7-A4A1-00EB26D1931D}" srcOrd="1" destOrd="0" presId="urn:microsoft.com/office/officeart/2005/8/layout/list1"/>
    <dgm:cxn modelId="{F326F597-D796-4E1F-A838-EEBFBCFB0488}" type="presParOf" srcId="{F67D9A22-B7A6-4F2A-8393-6D1F7F912EFF}" destId="{649AB4D0-7B0C-4ED9-BD64-6152DF36C330}" srcOrd="0" destOrd="0" presId="urn:microsoft.com/office/officeart/2005/8/layout/list1"/>
    <dgm:cxn modelId="{7A610709-48FE-4403-9AED-F2599D2D7F50}" type="presParOf" srcId="{649AB4D0-7B0C-4ED9-BD64-6152DF36C330}" destId="{0E2FAD77-9D88-4065-9B74-6D417B30EE1A}" srcOrd="0" destOrd="0" presId="urn:microsoft.com/office/officeart/2005/8/layout/list1"/>
    <dgm:cxn modelId="{422F33DA-4332-4201-8F99-32FEAF078C0D}" type="presParOf" srcId="{649AB4D0-7B0C-4ED9-BD64-6152DF36C330}" destId="{4E796319-95A1-4AD7-A4A1-00EB26D1931D}" srcOrd="1" destOrd="0" presId="urn:microsoft.com/office/officeart/2005/8/layout/list1"/>
    <dgm:cxn modelId="{D614E700-94E2-4529-88C3-E17F05B0CEFE}" type="presParOf" srcId="{F67D9A22-B7A6-4F2A-8393-6D1F7F912EFF}" destId="{BD808A87-0605-4BB6-9868-47EEBFC05B19}" srcOrd="1" destOrd="0" presId="urn:microsoft.com/office/officeart/2005/8/layout/list1"/>
    <dgm:cxn modelId="{C1931F57-5B2F-48DF-98C3-7E47E749F0EA}" type="presParOf" srcId="{F67D9A22-B7A6-4F2A-8393-6D1F7F912EFF}" destId="{9FEE10AF-64BF-4105-8774-774141EA447A}" srcOrd="2" destOrd="0" presId="urn:microsoft.com/office/officeart/2005/8/layout/list1"/>
    <dgm:cxn modelId="{AFAEF4B0-6F59-4553-B08C-4EC15BA41BE0}" type="presParOf" srcId="{F67D9A22-B7A6-4F2A-8393-6D1F7F912EFF}" destId="{BE71844A-AC23-4801-B216-6395536986A1}" srcOrd="3" destOrd="0" presId="urn:microsoft.com/office/officeart/2005/8/layout/list1"/>
    <dgm:cxn modelId="{84D30A23-A883-4FE1-861B-6F3F454A7F8B}" type="presParOf" srcId="{F67D9A22-B7A6-4F2A-8393-6D1F7F912EFF}" destId="{A5A19307-810C-4841-9F77-7F9ED2F16459}" srcOrd="4" destOrd="0" presId="urn:microsoft.com/office/officeart/2005/8/layout/list1"/>
    <dgm:cxn modelId="{9B5FE752-4E1F-45FB-9A5F-B848A117686C}" type="presParOf" srcId="{A5A19307-810C-4841-9F77-7F9ED2F16459}" destId="{37814D6C-3107-4651-B512-CDF4EEC7F9E3}" srcOrd="0" destOrd="0" presId="urn:microsoft.com/office/officeart/2005/8/layout/list1"/>
    <dgm:cxn modelId="{9A38F81E-2782-4148-9058-91AE37D17873}" type="presParOf" srcId="{A5A19307-810C-4841-9F77-7F9ED2F16459}" destId="{07CB0DAE-4005-4D72-B298-4F5E942A3E49}" srcOrd="1" destOrd="0" presId="urn:microsoft.com/office/officeart/2005/8/layout/list1"/>
    <dgm:cxn modelId="{F308C66F-FE11-4C8C-8C89-526F13E9CB1E}" type="presParOf" srcId="{F67D9A22-B7A6-4F2A-8393-6D1F7F912EFF}" destId="{744153ED-24E6-4EBD-9668-0AE1A513E9FE}" srcOrd="5" destOrd="0" presId="urn:microsoft.com/office/officeart/2005/8/layout/list1"/>
    <dgm:cxn modelId="{09F515AB-EA06-4F80-B317-A55018E42327}" type="presParOf" srcId="{F67D9A22-B7A6-4F2A-8393-6D1F7F912EFF}" destId="{A08C9562-585E-442D-A886-113BB022540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D2745-F1C5-4691-9882-1CCFC6E54A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B16B5C-956F-4BD7-B248-90F5B7DB5D58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Operações de crédito e garantias: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dirty="0"/>
        </a:p>
      </dgm:t>
    </dgm:pt>
    <dgm:pt modelId="{848C8A8B-DEA3-41D2-8E07-74FC36ED2909}" type="parTrans" cxnId="{339D783A-312A-4B4F-9E12-56213231912E}">
      <dgm:prSet/>
      <dgm:spPr/>
      <dgm:t>
        <a:bodyPr/>
        <a:lstStyle/>
        <a:p>
          <a:endParaRPr lang="pt-BR"/>
        </a:p>
      </dgm:t>
    </dgm:pt>
    <dgm:pt modelId="{2E9335E7-B900-4222-A387-CA62C0A5B928}" type="sibTrans" cxnId="{339D783A-312A-4B4F-9E12-56213231912E}">
      <dgm:prSet/>
      <dgm:spPr/>
      <dgm:t>
        <a:bodyPr/>
        <a:lstStyle/>
        <a:p>
          <a:endParaRPr lang="pt-BR"/>
        </a:p>
      </dgm:t>
    </dgm:pt>
    <dgm:pt modelId="{5D6FFE1F-2E91-4FCC-AA22-5B62BF16F320}">
      <dgm:prSet phldrT="[Texto]"/>
      <dgm:spPr/>
      <dgm:t>
        <a:bodyPr/>
        <a:lstStyle/>
        <a:p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Disponibilidade de caixa e restos a pagar: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dirty="0"/>
        </a:p>
      </dgm:t>
    </dgm:pt>
    <dgm:pt modelId="{DF5C66CF-5538-4940-932F-EE181F8B3415}" type="parTrans" cxnId="{9C3B62B1-780F-4E51-AA02-0412ACE940FC}">
      <dgm:prSet/>
      <dgm:spPr/>
      <dgm:t>
        <a:bodyPr/>
        <a:lstStyle/>
        <a:p>
          <a:endParaRPr lang="pt-BR"/>
        </a:p>
      </dgm:t>
    </dgm:pt>
    <dgm:pt modelId="{0D995D15-ED1A-42A3-9880-426A3506CEDC}" type="sibTrans" cxnId="{9C3B62B1-780F-4E51-AA02-0412ACE940FC}">
      <dgm:prSet/>
      <dgm:spPr/>
      <dgm:t>
        <a:bodyPr/>
        <a:lstStyle/>
        <a:p>
          <a:endParaRPr lang="pt-BR"/>
        </a:p>
      </dgm:t>
    </dgm:pt>
    <dgm:pt modelId="{108F278D-CC46-4D7D-960D-F2AF3D2CF205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relatório também demonstra o cumprimento dos limites para a realização de operações de crédito e para a concessão de garantias e contragarantias.</a:t>
          </a:r>
          <a:endParaRPr lang="pt-BR" dirty="0"/>
        </a:p>
      </dgm:t>
    </dgm:pt>
    <dgm:pt modelId="{D2F8B930-80F8-4388-89FE-140FFE4D5E86}" type="parTrans" cxnId="{4FF2826E-9E96-4BA9-9EC7-386733282BE4}">
      <dgm:prSet/>
      <dgm:spPr/>
      <dgm:t>
        <a:bodyPr/>
        <a:lstStyle/>
        <a:p>
          <a:endParaRPr lang="pt-BR"/>
        </a:p>
      </dgm:t>
    </dgm:pt>
    <dgm:pt modelId="{E03000B8-5D8F-4536-A984-6D23447FA629}" type="sibTrans" cxnId="{4FF2826E-9E96-4BA9-9EC7-386733282BE4}">
      <dgm:prSet/>
      <dgm:spPr/>
      <dgm:t>
        <a:bodyPr/>
        <a:lstStyle/>
        <a:p>
          <a:endParaRPr lang="pt-BR"/>
        </a:p>
      </dgm:t>
    </dgm:pt>
    <dgm:pt modelId="{FFA15AE7-46A7-4EED-93FE-2E63244A70B8}">
      <dgm:prSet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RGF também exige a divulgação de informações sobre a disponibilidade de caixa ao final do quadrimestre e o montante de restos a pagar. </a:t>
          </a:r>
          <a:endParaRPr lang="pt-BR" dirty="0"/>
        </a:p>
      </dgm:t>
    </dgm:pt>
    <dgm:pt modelId="{911AD1DA-2949-4CC2-A8FB-6CFEFA43097E}" type="parTrans" cxnId="{C98A050E-C6F3-49D9-AEEA-AE6445CD54A6}">
      <dgm:prSet/>
      <dgm:spPr/>
      <dgm:t>
        <a:bodyPr/>
        <a:lstStyle/>
        <a:p>
          <a:endParaRPr lang="pt-BR"/>
        </a:p>
      </dgm:t>
    </dgm:pt>
    <dgm:pt modelId="{8F27FB7E-DF36-436B-A2B8-F520EAB2B27C}" type="sibTrans" cxnId="{C98A050E-C6F3-49D9-AEEA-AE6445CD54A6}">
      <dgm:prSet/>
      <dgm:spPr/>
      <dgm:t>
        <a:bodyPr/>
        <a:lstStyle/>
        <a:p>
          <a:endParaRPr lang="pt-BR"/>
        </a:p>
      </dgm:t>
    </dgm:pt>
    <dgm:pt modelId="{A5A22C43-D19B-4A70-98D3-9CC835A30D5F}">
      <dgm:prSet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 alt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Consequências do não cumprimento:</a:t>
          </a:r>
          <a:endParaRPr lang="pt-BR" altLang="pt-BR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CDF9CA-E1BF-4626-BBD2-9BF3047A7911}" type="parTrans" cxnId="{60DB888D-F651-465A-B9FF-F026B6D3C0F9}">
      <dgm:prSet/>
      <dgm:spPr/>
      <dgm:t>
        <a:bodyPr/>
        <a:lstStyle/>
        <a:p>
          <a:endParaRPr lang="pt-BR"/>
        </a:p>
      </dgm:t>
    </dgm:pt>
    <dgm:pt modelId="{5EF17A2E-0710-49BA-ABA5-7FB1324BFF32}" type="sibTrans" cxnId="{60DB888D-F651-465A-B9FF-F026B6D3C0F9}">
      <dgm:prSet/>
      <dgm:spPr/>
      <dgm:t>
        <a:bodyPr/>
        <a:lstStyle/>
        <a:p>
          <a:endParaRPr lang="pt-BR"/>
        </a:p>
      </dgm:t>
    </dgm:pt>
    <dgm:pt modelId="{29B97261-C066-4FBC-B10F-2112B57999A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altLang="pt-BR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 os municípios não cumprirem os limites e metas estipulados na LRF e evidenciados no RGF, podem sofrer sanções, como a impossibilidade de contratar novas operações de crédito (exceto para refinanciamento da dívida) e de receber transferências voluntárias da União ou do estado. </a:t>
          </a:r>
          <a:endParaRPr lang="pt-BR"/>
        </a:p>
      </dgm:t>
    </dgm:pt>
    <dgm:pt modelId="{964F1836-DAA7-431F-857A-D6C7E3D41EA1}" type="parTrans" cxnId="{87AFADF3-9E6E-47C1-91E7-4361DA07FD3A}">
      <dgm:prSet/>
      <dgm:spPr/>
      <dgm:t>
        <a:bodyPr/>
        <a:lstStyle/>
        <a:p>
          <a:endParaRPr lang="pt-BR"/>
        </a:p>
      </dgm:t>
    </dgm:pt>
    <dgm:pt modelId="{7A8F3B0A-8411-4A6B-96CF-A77380335523}" type="sibTrans" cxnId="{87AFADF3-9E6E-47C1-91E7-4361DA07FD3A}">
      <dgm:prSet/>
      <dgm:spPr/>
      <dgm:t>
        <a:bodyPr/>
        <a:lstStyle/>
        <a:p>
          <a:endParaRPr lang="pt-BR"/>
        </a:p>
      </dgm:t>
    </dgm:pt>
    <dgm:pt modelId="{F67D9A22-B7A6-4F2A-8393-6D1F7F912EFF}" type="pres">
      <dgm:prSet presAssocID="{364D2745-F1C5-4691-9882-1CCFC6E54AB4}" presName="linear" presStyleCnt="0">
        <dgm:presLayoutVars>
          <dgm:dir/>
          <dgm:animLvl val="lvl"/>
          <dgm:resizeHandles val="exact"/>
        </dgm:presLayoutVars>
      </dgm:prSet>
      <dgm:spPr/>
    </dgm:pt>
    <dgm:pt modelId="{649AB4D0-7B0C-4ED9-BD64-6152DF36C330}" type="pres">
      <dgm:prSet presAssocID="{9EB16B5C-956F-4BD7-B248-90F5B7DB5D58}" presName="parentLin" presStyleCnt="0"/>
      <dgm:spPr/>
    </dgm:pt>
    <dgm:pt modelId="{0E2FAD77-9D88-4065-9B74-6D417B30EE1A}" type="pres">
      <dgm:prSet presAssocID="{9EB16B5C-956F-4BD7-B248-90F5B7DB5D58}" presName="parentLeftMargin" presStyleLbl="node1" presStyleIdx="0" presStyleCnt="3"/>
      <dgm:spPr/>
    </dgm:pt>
    <dgm:pt modelId="{4E796319-95A1-4AD7-A4A1-00EB26D1931D}" type="pres">
      <dgm:prSet presAssocID="{9EB16B5C-956F-4BD7-B248-90F5B7DB5D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808A87-0605-4BB6-9868-47EEBFC05B19}" type="pres">
      <dgm:prSet presAssocID="{9EB16B5C-956F-4BD7-B248-90F5B7DB5D58}" presName="negativeSpace" presStyleCnt="0"/>
      <dgm:spPr/>
    </dgm:pt>
    <dgm:pt modelId="{9FEE10AF-64BF-4105-8774-774141EA447A}" type="pres">
      <dgm:prSet presAssocID="{9EB16B5C-956F-4BD7-B248-90F5B7DB5D58}" presName="childText" presStyleLbl="conFgAcc1" presStyleIdx="0" presStyleCnt="3">
        <dgm:presLayoutVars>
          <dgm:bulletEnabled val="1"/>
        </dgm:presLayoutVars>
      </dgm:prSet>
      <dgm:spPr/>
    </dgm:pt>
    <dgm:pt modelId="{BE71844A-AC23-4801-B216-6395536986A1}" type="pres">
      <dgm:prSet presAssocID="{2E9335E7-B900-4222-A387-CA62C0A5B928}" presName="spaceBetweenRectangles" presStyleCnt="0"/>
      <dgm:spPr/>
    </dgm:pt>
    <dgm:pt modelId="{A5A19307-810C-4841-9F77-7F9ED2F16459}" type="pres">
      <dgm:prSet presAssocID="{5D6FFE1F-2E91-4FCC-AA22-5B62BF16F320}" presName="parentLin" presStyleCnt="0"/>
      <dgm:spPr/>
    </dgm:pt>
    <dgm:pt modelId="{37814D6C-3107-4651-B512-CDF4EEC7F9E3}" type="pres">
      <dgm:prSet presAssocID="{5D6FFE1F-2E91-4FCC-AA22-5B62BF16F320}" presName="parentLeftMargin" presStyleLbl="node1" presStyleIdx="0" presStyleCnt="3"/>
      <dgm:spPr/>
    </dgm:pt>
    <dgm:pt modelId="{07CB0DAE-4005-4D72-B298-4F5E942A3E49}" type="pres">
      <dgm:prSet presAssocID="{5D6FFE1F-2E91-4FCC-AA22-5B62BF16F3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4153ED-24E6-4EBD-9668-0AE1A513E9FE}" type="pres">
      <dgm:prSet presAssocID="{5D6FFE1F-2E91-4FCC-AA22-5B62BF16F320}" presName="negativeSpace" presStyleCnt="0"/>
      <dgm:spPr/>
    </dgm:pt>
    <dgm:pt modelId="{A08C9562-585E-442D-A886-113BB0225400}" type="pres">
      <dgm:prSet presAssocID="{5D6FFE1F-2E91-4FCC-AA22-5B62BF16F320}" presName="childText" presStyleLbl="conFgAcc1" presStyleIdx="1" presStyleCnt="3">
        <dgm:presLayoutVars>
          <dgm:bulletEnabled val="1"/>
        </dgm:presLayoutVars>
      </dgm:prSet>
      <dgm:spPr/>
    </dgm:pt>
    <dgm:pt modelId="{9312154B-0478-40A6-87CB-535E3F40DCFB}" type="pres">
      <dgm:prSet presAssocID="{0D995D15-ED1A-42A3-9880-426A3506CEDC}" presName="spaceBetweenRectangles" presStyleCnt="0"/>
      <dgm:spPr/>
    </dgm:pt>
    <dgm:pt modelId="{EE30BD3F-1128-4877-B1AA-EDEFAA319326}" type="pres">
      <dgm:prSet presAssocID="{A5A22C43-D19B-4A70-98D3-9CC835A30D5F}" presName="parentLin" presStyleCnt="0"/>
      <dgm:spPr/>
    </dgm:pt>
    <dgm:pt modelId="{1A43C80A-3EA9-4893-81F1-433693B393D3}" type="pres">
      <dgm:prSet presAssocID="{A5A22C43-D19B-4A70-98D3-9CC835A30D5F}" presName="parentLeftMargin" presStyleLbl="node1" presStyleIdx="1" presStyleCnt="3"/>
      <dgm:spPr/>
    </dgm:pt>
    <dgm:pt modelId="{387A201B-9F5B-4A59-BAE1-A5B1659F2DCB}" type="pres">
      <dgm:prSet presAssocID="{A5A22C43-D19B-4A70-98D3-9CC835A30D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F4AFE2-F792-4D43-B1FB-97337AA8D08F}" type="pres">
      <dgm:prSet presAssocID="{A5A22C43-D19B-4A70-98D3-9CC835A30D5F}" presName="negativeSpace" presStyleCnt="0"/>
      <dgm:spPr/>
    </dgm:pt>
    <dgm:pt modelId="{E4F6C2C5-43BF-4F25-9744-7EB8461CA0B1}" type="pres">
      <dgm:prSet presAssocID="{A5A22C43-D19B-4A70-98D3-9CC835A30D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8A050E-C6F3-49D9-AEEA-AE6445CD54A6}" srcId="{5D6FFE1F-2E91-4FCC-AA22-5B62BF16F320}" destId="{FFA15AE7-46A7-4EED-93FE-2E63244A70B8}" srcOrd="0" destOrd="0" parTransId="{911AD1DA-2949-4CC2-A8FB-6CFEFA43097E}" sibTransId="{8F27FB7E-DF36-436B-A2B8-F520EAB2B27C}"/>
    <dgm:cxn modelId="{588DC310-2AC5-40D3-8B91-D24499F695F1}" type="presOf" srcId="{5D6FFE1F-2E91-4FCC-AA22-5B62BF16F320}" destId="{37814D6C-3107-4651-B512-CDF4EEC7F9E3}" srcOrd="0" destOrd="0" presId="urn:microsoft.com/office/officeart/2005/8/layout/list1"/>
    <dgm:cxn modelId="{E67B7A21-8201-4BDE-B3DF-CC22CCB079FB}" type="presOf" srcId="{364D2745-F1C5-4691-9882-1CCFC6E54AB4}" destId="{F67D9A22-B7A6-4F2A-8393-6D1F7F912EFF}" srcOrd="0" destOrd="0" presId="urn:microsoft.com/office/officeart/2005/8/layout/list1"/>
    <dgm:cxn modelId="{05348E23-F1EE-4F9D-9459-73BC4E2FC5E5}" type="presOf" srcId="{9EB16B5C-956F-4BD7-B248-90F5B7DB5D58}" destId="{0E2FAD77-9D88-4065-9B74-6D417B30EE1A}" srcOrd="0" destOrd="0" presId="urn:microsoft.com/office/officeart/2005/8/layout/list1"/>
    <dgm:cxn modelId="{339D783A-312A-4B4F-9E12-56213231912E}" srcId="{364D2745-F1C5-4691-9882-1CCFC6E54AB4}" destId="{9EB16B5C-956F-4BD7-B248-90F5B7DB5D58}" srcOrd="0" destOrd="0" parTransId="{848C8A8B-DEA3-41D2-8E07-74FC36ED2909}" sibTransId="{2E9335E7-B900-4222-A387-CA62C0A5B928}"/>
    <dgm:cxn modelId="{4FF2826E-9E96-4BA9-9EC7-386733282BE4}" srcId="{9EB16B5C-956F-4BD7-B248-90F5B7DB5D58}" destId="{108F278D-CC46-4D7D-960D-F2AF3D2CF205}" srcOrd="0" destOrd="0" parTransId="{D2F8B930-80F8-4388-89FE-140FFE4D5E86}" sibTransId="{E03000B8-5D8F-4536-A984-6D23447FA629}"/>
    <dgm:cxn modelId="{B65B0F51-3E85-44A7-BC6A-4775C26FBFDF}" type="presOf" srcId="{9EB16B5C-956F-4BD7-B248-90F5B7DB5D58}" destId="{4E796319-95A1-4AD7-A4A1-00EB26D1931D}" srcOrd="1" destOrd="0" presId="urn:microsoft.com/office/officeart/2005/8/layout/list1"/>
    <dgm:cxn modelId="{C5E72676-DA2E-477C-90A4-F0BCE8EE0626}" type="presOf" srcId="{A5A22C43-D19B-4A70-98D3-9CC835A30D5F}" destId="{1A43C80A-3EA9-4893-81F1-433693B393D3}" srcOrd="0" destOrd="0" presId="urn:microsoft.com/office/officeart/2005/8/layout/list1"/>
    <dgm:cxn modelId="{3C89E786-C0DA-4F9A-9C4D-4889473E9A2D}" type="presOf" srcId="{FFA15AE7-46A7-4EED-93FE-2E63244A70B8}" destId="{A08C9562-585E-442D-A886-113BB0225400}" srcOrd="0" destOrd="0" presId="urn:microsoft.com/office/officeart/2005/8/layout/list1"/>
    <dgm:cxn modelId="{60DB888D-F651-465A-B9FF-F026B6D3C0F9}" srcId="{364D2745-F1C5-4691-9882-1CCFC6E54AB4}" destId="{A5A22C43-D19B-4A70-98D3-9CC835A30D5F}" srcOrd="2" destOrd="0" parTransId="{59CDF9CA-E1BF-4626-BBD2-9BF3047A7911}" sibTransId="{5EF17A2E-0710-49BA-ABA5-7FB1324BFF32}"/>
    <dgm:cxn modelId="{95573094-A945-4762-8290-B4C829D34537}" type="presOf" srcId="{5D6FFE1F-2E91-4FCC-AA22-5B62BF16F320}" destId="{07CB0DAE-4005-4D72-B298-4F5E942A3E49}" srcOrd="1" destOrd="0" presId="urn:microsoft.com/office/officeart/2005/8/layout/list1"/>
    <dgm:cxn modelId="{3F909698-A22E-4777-B945-3023C9520B57}" type="presOf" srcId="{A5A22C43-D19B-4A70-98D3-9CC835A30D5F}" destId="{387A201B-9F5B-4A59-BAE1-A5B1659F2DCB}" srcOrd="1" destOrd="0" presId="urn:microsoft.com/office/officeart/2005/8/layout/list1"/>
    <dgm:cxn modelId="{9C3B62B1-780F-4E51-AA02-0412ACE940FC}" srcId="{364D2745-F1C5-4691-9882-1CCFC6E54AB4}" destId="{5D6FFE1F-2E91-4FCC-AA22-5B62BF16F320}" srcOrd="1" destOrd="0" parTransId="{DF5C66CF-5538-4940-932F-EE181F8B3415}" sibTransId="{0D995D15-ED1A-42A3-9880-426A3506CEDC}"/>
    <dgm:cxn modelId="{87AFADF3-9E6E-47C1-91E7-4361DA07FD3A}" srcId="{A5A22C43-D19B-4A70-98D3-9CC835A30D5F}" destId="{29B97261-C066-4FBC-B10F-2112B57999A4}" srcOrd="0" destOrd="0" parTransId="{964F1836-DAA7-431F-857A-D6C7E3D41EA1}" sibTransId="{7A8F3B0A-8411-4A6B-96CF-A77380335523}"/>
    <dgm:cxn modelId="{B97701F7-4B4D-4452-8D7A-CA804A0730F2}" type="presOf" srcId="{29B97261-C066-4FBC-B10F-2112B57999A4}" destId="{E4F6C2C5-43BF-4F25-9744-7EB8461CA0B1}" srcOrd="0" destOrd="0" presId="urn:microsoft.com/office/officeart/2005/8/layout/list1"/>
    <dgm:cxn modelId="{EBBF3BFC-B7EC-4CE5-B20F-11BA96C996C8}" type="presOf" srcId="{108F278D-CC46-4D7D-960D-F2AF3D2CF205}" destId="{9FEE10AF-64BF-4105-8774-774141EA447A}" srcOrd="0" destOrd="0" presId="urn:microsoft.com/office/officeart/2005/8/layout/list1"/>
    <dgm:cxn modelId="{3659E757-1BAE-407D-B424-59C7817C893E}" type="presParOf" srcId="{F67D9A22-B7A6-4F2A-8393-6D1F7F912EFF}" destId="{649AB4D0-7B0C-4ED9-BD64-6152DF36C330}" srcOrd="0" destOrd="0" presId="urn:microsoft.com/office/officeart/2005/8/layout/list1"/>
    <dgm:cxn modelId="{E84F3D77-488D-4889-B780-158D3F37D2F5}" type="presParOf" srcId="{649AB4D0-7B0C-4ED9-BD64-6152DF36C330}" destId="{0E2FAD77-9D88-4065-9B74-6D417B30EE1A}" srcOrd="0" destOrd="0" presId="urn:microsoft.com/office/officeart/2005/8/layout/list1"/>
    <dgm:cxn modelId="{DFC5DEFC-0714-450E-A6FC-76B395366825}" type="presParOf" srcId="{649AB4D0-7B0C-4ED9-BD64-6152DF36C330}" destId="{4E796319-95A1-4AD7-A4A1-00EB26D1931D}" srcOrd="1" destOrd="0" presId="urn:microsoft.com/office/officeart/2005/8/layout/list1"/>
    <dgm:cxn modelId="{0C90DB9D-9B7E-4421-8036-E54E53927C6E}" type="presParOf" srcId="{F67D9A22-B7A6-4F2A-8393-6D1F7F912EFF}" destId="{BD808A87-0605-4BB6-9868-47EEBFC05B19}" srcOrd="1" destOrd="0" presId="urn:microsoft.com/office/officeart/2005/8/layout/list1"/>
    <dgm:cxn modelId="{04AD482D-007D-401B-A7DC-6230F87876ED}" type="presParOf" srcId="{F67D9A22-B7A6-4F2A-8393-6D1F7F912EFF}" destId="{9FEE10AF-64BF-4105-8774-774141EA447A}" srcOrd="2" destOrd="0" presId="urn:microsoft.com/office/officeart/2005/8/layout/list1"/>
    <dgm:cxn modelId="{41AD3821-22EB-4D05-A6BB-68EF9FF5D60C}" type="presParOf" srcId="{F67D9A22-B7A6-4F2A-8393-6D1F7F912EFF}" destId="{BE71844A-AC23-4801-B216-6395536986A1}" srcOrd="3" destOrd="0" presId="urn:microsoft.com/office/officeart/2005/8/layout/list1"/>
    <dgm:cxn modelId="{32E05C8A-656C-4A39-8EBF-BE9FA61A2DC3}" type="presParOf" srcId="{F67D9A22-B7A6-4F2A-8393-6D1F7F912EFF}" destId="{A5A19307-810C-4841-9F77-7F9ED2F16459}" srcOrd="4" destOrd="0" presId="urn:microsoft.com/office/officeart/2005/8/layout/list1"/>
    <dgm:cxn modelId="{9B06F162-0A44-4ED9-84D8-E016EEE9DFCC}" type="presParOf" srcId="{A5A19307-810C-4841-9F77-7F9ED2F16459}" destId="{37814D6C-3107-4651-B512-CDF4EEC7F9E3}" srcOrd="0" destOrd="0" presId="urn:microsoft.com/office/officeart/2005/8/layout/list1"/>
    <dgm:cxn modelId="{961E3087-D15C-403B-B848-72C7EA41047C}" type="presParOf" srcId="{A5A19307-810C-4841-9F77-7F9ED2F16459}" destId="{07CB0DAE-4005-4D72-B298-4F5E942A3E49}" srcOrd="1" destOrd="0" presId="urn:microsoft.com/office/officeart/2005/8/layout/list1"/>
    <dgm:cxn modelId="{79E3927B-424D-4C23-9E0D-50922A148F63}" type="presParOf" srcId="{F67D9A22-B7A6-4F2A-8393-6D1F7F912EFF}" destId="{744153ED-24E6-4EBD-9668-0AE1A513E9FE}" srcOrd="5" destOrd="0" presId="urn:microsoft.com/office/officeart/2005/8/layout/list1"/>
    <dgm:cxn modelId="{9A60D00B-3AD9-462E-BC8D-7A2E33AF623B}" type="presParOf" srcId="{F67D9A22-B7A6-4F2A-8393-6D1F7F912EFF}" destId="{A08C9562-585E-442D-A886-113BB0225400}" srcOrd="6" destOrd="0" presId="urn:microsoft.com/office/officeart/2005/8/layout/list1"/>
    <dgm:cxn modelId="{865021A0-3519-4108-ADD8-C98AEA927ACE}" type="presParOf" srcId="{F67D9A22-B7A6-4F2A-8393-6D1F7F912EFF}" destId="{9312154B-0478-40A6-87CB-535E3F40DCFB}" srcOrd="7" destOrd="0" presId="urn:microsoft.com/office/officeart/2005/8/layout/list1"/>
    <dgm:cxn modelId="{591911FA-FD25-494F-8D11-4D9D8590EB97}" type="presParOf" srcId="{F67D9A22-B7A6-4F2A-8393-6D1F7F912EFF}" destId="{EE30BD3F-1128-4877-B1AA-EDEFAA319326}" srcOrd="8" destOrd="0" presId="urn:microsoft.com/office/officeart/2005/8/layout/list1"/>
    <dgm:cxn modelId="{AEBC54AD-01E7-4DAB-8A16-B3B74C7ED7FC}" type="presParOf" srcId="{EE30BD3F-1128-4877-B1AA-EDEFAA319326}" destId="{1A43C80A-3EA9-4893-81F1-433693B393D3}" srcOrd="0" destOrd="0" presId="urn:microsoft.com/office/officeart/2005/8/layout/list1"/>
    <dgm:cxn modelId="{124CD6A0-0480-41FE-861F-F38CBBF68E2C}" type="presParOf" srcId="{EE30BD3F-1128-4877-B1AA-EDEFAA319326}" destId="{387A201B-9F5B-4A59-BAE1-A5B1659F2DCB}" srcOrd="1" destOrd="0" presId="urn:microsoft.com/office/officeart/2005/8/layout/list1"/>
    <dgm:cxn modelId="{DBE065EE-92DE-49FB-953F-1774651D9D7F}" type="presParOf" srcId="{F67D9A22-B7A6-4F2A-8393-6D1F7F912EFF}" destId="{CAF4AFE2-F792-4D43-B1FB-97337AA8D08F}" srcOrd="9" destOrd="0" presId="urn:microsoft.com/office/officeart/2005/8/layout/list1"/>
    <dgm:cxn modelId="{7CF13E0A-0757-4B91-AC50-49DE706B5155}" type="presParOf" srcId="{F67D9A22-B7A6-4F2A-8393-6D1F7F912EFF}" destId="{E4F6C2C5-43BF-4F25-9744-7EB8461CA0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E70FA-5BEA-43EC-959F-34D362074DB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7EFE922-1D42-498E-8D4A-AD088D9CDA1E}">
      <dgm:prSet phldrT="[Texto]" phldr="0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t-BR" b="1" dirty="0"/>
            <a:t>I-Planejamento</a:t>
          </a:r>
        </a:p>
      </dgm:t>
    </dgm:pt>
    <dgm:pt modelId="{EF82853B-FA8E-4161-91CF-9A46A42CFB9C}" type="parTrans" cxnId="{6278A1BF-62A6-4894-A15A-255FFA329EA8}">
      <dgm:prSet/>
      <dgm:spPr/>
      <dgm:t>
        <a:bodyPr/>
        <a:lstStyle/>
        <a:p>
          <a:endParaRPr lang="pt-BR"/>
        </a:p>
      </dgm:t>
    </dgm:pt>
    <dgm:pt modelId="{A4841280-B701-46DD-864A-CF8AC6691ACE}" type="sibTrans" cxnId="{6278A1BF-62A6-4894-A15A-255FFA329EA8}">
      <dgm:prSet/>
      <dgm:spPr/>
      <dgm:t>
        <a:bodyPr/>
        <a:lstStyle/>
        <a:p>
          <a:endParaRPr lang="pt-BR"/>
        </a:p>
      </dgm:t>
    </dgm:pt>
    <dgm:pt modelId="{94B1D344-5E33-4D87-8D6D-95CCF09596DD}">
      <dgm:prSet phldrT="[Texto]" phldr="0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t-BR" b="1" dirty="0"/>
            <a:t>I-Fiscal</a:t>
          </a:r>
        </a:p>
      </dgm:t>
    </dgm:pt>
    <dgm:pt modelId="{FCE1D8A4-1A29-41F2-A8FF-3BBECEB9DB2A}" type="parTrans" cxnId="{F84DF554-0D39-4502-A60A-81FB43A8B0CD}">
      <dgm:prSet/>
      <dgm:spPr/>
      <dgm:t>
        <a:bodyPr/>
        <a:lstStyle/>
        <a:p>
          <a:endParaRPr lang="pt-BR"/>
        </a:p>
      </dgm:t>
    </dgm:pt>
    <dgm:pt modelId="{A3F62DE6-B117-4130-B318-02887FBC8891}" type="sibTrans" cxnId="{F84DF554-0D39-4502-A60A-81FB43A8B0CD}">
      <dgm:prSet/>
      <dgm:spPr/>
      <dgm:t>
        <a:bodyPr/>
        <a:lstStyle/>
        <a:p>
          <a:endParaRPr lang="pt-BR"/>
        </a:p>
      </dgm:t>
    </dgm:pt>
    <dgm:pt modelId="{FEB515B4-A021-4B58-9F40-E5AC4B757E07}">
      <dgm:prSet phldrT="[Texto]" phldr="0"/>
      <dgm:spPr/>
      <dgm:t>
        <a:bodyPr/>
        <a:lstStyle/>
        <a:p>
          <a:r>
            <a:rPr lang="pt-BR" dirty="0"/>
            <a:t>I-Educação</a:t>
          </a:r>
        </a:p>
      </dgm:t>
    </dgm:pt>
    <dgm:pt modelId="{42240E98-837B-4364-8648-488E399E7C96}" type="parTrans" cxnId="{10B6FC3C-35E8-4A8A-81FD-E84C2A72FA87}">
      <dgm:prSet/>
      <dgm:spPr/>
      <dgm:t>
        <a:bodyPr/>
        <a:lstStyle/>
        <a:p>
          <a:endParaRPr lang="pt-BR"/>
        </a:p>
      </dgm:t>
    </dgm:pt>
    <dgm:pt modelId="{7AB2282D-9BC3-422F-991C-A4B803F94E4A}" type="sibTrans" cxnId="{10B6FC3C-35E8-4A8A-81FD-E84C2A72FA87}">
      <dgm:prSet/>
      <dgm:spPr/>
      <dgm:t>
        <a:bodyPr/>
        <a:lstStyle/>
        <a:p>
          <a:endParaRPr lang="pt-BR"/>
        </a:p>
      </dgm:t>
    </dgm:pt>
    <dgm:pt modelId="{3267039B-4EFE-4361-9558-75C2CD171A19}">
      <dgm:prSet phldrT="[Texto]" phldr="0"/>
      <dgm:spPr/>
      <dgm:t>
        <a:bodyPr/>
        <a:lstStyle/>
        <a:p>
          <a:r>
            <a:rPr lang="pt-BR" dirty="0"/>
            <a:t>I-Saúde</a:t>
          </a:r>
        </a:p>
      </dgm:t>
    </dgm:pt>
    <dgm:pt modelId="{623185CE-15F6-4D38-9471-DF6C07E012D1}" type="parTrans" cxnId="{8F825CD9-00EE-45BF-8F2F-FA951900B5FF}">
      <dgm:prSet/>
      <dgm:spPr/>
      <dgm:t>
        <a:bodyPr/>
        <a:lstStyle/>
        <a:p>
          <a:endParaRPr lang="pt-BR"/>
        </a:p>
      </dgm:t>
    </dgm:pt>
    <dgm:pt modelId="{87633A94-5232-43FF-B37A-3BD1D1BCF2BB}" type="sibTrans" cxnId="{8F825CD9-00EE-45BF-8F2F-FA951900B5FF}">
      <dgm:prSet/>
      <dgm:spPr/>
      <dgm:t>
        <a:bodyPr/>
        <a:lstStyle/>
        <a:p>
          <a:endParaRPr lang="pt-BR"/>
        </a:p>
      </dgm:t>
    </dgm:pt>
    <dgm:pt modelId="{DAD060FE-8C7D-46E3-A144-78393E988A0A}">
      <dgm:prSet phldrT="[Texto]" phldr="0"/>
      <dgm:spPr/>
      <dgm:t>
        <a:bodyPr/>
        <a:lstStyle/>
        <a:p>
          <a:r>
            <a:rPr lang="pt-BR" dirty="0"/>
            <a:t>I-Ambiental</a:t>
          </a:r>
        </a:p>
      </dgm:t>
    </dgm:pt>
    <dgm:pt modelId="{8D6E9BE3-60B4-47C7-966D-6EECFF05A23D}" type="parTrans" cxnId="{73ABA7A0-FC62-4EF5-8701-201D527DB99C}">
      <dgm:prSet/>
      <dgm:spPr/>
      <dgm:t>
        <a:bodyPr/>
        <a:lstStyle/>
        <a:p>
          <a:endParaRPr lang="pt-BR"/>
        </a:p>
      </dgm:t>
    </dgm:pt>
    <dgm:pt modelId="{E50CF966-627D-448A-8D5A-AD3C8672B023}" type="sibTrans" cxnId="{73ABA7A0-FC62-4EF5-8701-201D527DB99C}">
      <dgm:prSet/>
      <dgm:spPr/>
      <dgm:t>
        <a:bodyPr/>
        <a:lstStyle/>
        <a:p>
          <a:endParaRPr lang="pt-BR"/>
        </a:p>
      </dgm:t>
    </dgm:pt>
    <dgm:pt modelId="{8C435DA7-068C-4C23-84EE-EAFBA44A9130}">
      <dgm:prSet phldrT="[Texto]" phldr="0"/>
      <dgm:spPr/>
      <dgm:t>
        <a:bodyPr/>
        <a:lstStyle/>
        <a:p>
          <a:r>
            <a:rPr lang="pt-BR" dirty="0"/>
            <a:t>I-Cidade</a:t>
          </a:r>
        </a:p>
      </dgm:t>
    </dgm:pt>
    <dgm:pt modelId="{4FA56CDF-BCD1-4EA2-974E-FAD860582ADB}" type="parTrans" cxnId="{9C1F41E3-805C-4634-A03F-B9DC863A2D6A}">
      <dgm:prSet/>
      <dgm:spPr/>
      <dgm:t>
        <a:bodyPr/>
        <a:lstStyle/>
        <a:p>
          <a:endParaRPr lang="pt-BR"/>
        </a:p>
      </dgm:t>
    </dgm:pt>
    <dgm:pt modelId="{BF5BCAAA-CBAB-48FB-A313-7744CD8B24D9}" type="sibTrans" cxnId="{9C1F41E3-805C-4634-A03F-B9DC863A2D6A}">
      <dgm:prSet/>
      <dgm:spPr/>
      <dgm:t>
        <a:bodyPr/>
        <a:lstStyle/>
        <a:p>
          <a:endParaRPr lang="pt-BR"/>
        </a:p>
      </dgm:t>
    </dgm:pt>
    <dgm:pt modelId="{2DE60DD0-2B5E-421A-AE22-855D300330F2}">
      <dgm:prSet phldrT="[Texto]" phldr="0"/>
      <dgm:spPr/>
      <dgm:t>
        <a:bodyPr/>
        <a:lstStyle/>
        <a:p>
          <a:r>
            <a:rPr lang="pt-BR" dirty="0"/>
            <a:t>I-GOV TI</a:t>
          </a:r>
        </a:p>
      </dgm:t>
    </dgm:pt>
    <dgm:pt modelId="{D56BAEFD-B383-4C05-8B5D-E1C88404C2E8}" type="parTrans" cxnId="{29D4B3BC-BBA3-44D4-A459-96D0FF6B0F21}">
      <dgm:prSet/>
      <dgm:spPr/>
      <dgm:t>
        <a:bodyPr/>
        <a:lstStyle/>
        <a:p>
          <a:endParaRPr lang="pt-BR"/>
        </a:p>
      </dgm:t>
    </dgm:pt>
    <dgm:pt modelId="{2862EB26-CDD6-43E5-85DC-AB2EAF2B3235}" type="sibTrans" cxnId="{29D4B3BC-BBA3-44D4-A459-96D0FF6B0F21}">
      <dgm:prSet/>
      <dgm:spPr/>
      <dgm:t>
        <a:bodyPr/>
        <a:lstStyle/>
        <a:p>
          <a:endParaRPr lang="pt-BR"/>
        </a:p>
      </dgm:t>
    </dgm:pt>
    <dgm:pt modelId="{2D0BF4B6-05CA-4D26-8E0F-8ECDC6DD58C8}" type="pres">
      <dgm:prSet presAssocID="{B3BE70FA-5BEA-43EC-959F-34D362074DB2}" presName="compositeShape" presStyleCnt="0">
        <dgm:presLayoutVars>
          <dgm:dir/>
          <dgm:resizeHandles/>
        </dgm:presLayoutVars>
      </dgm:prSet>
      <dgm:spPr/>
    </dgm:pt>
    <dgm:pt modelId="{EE8323EE-13F6-4362-9F76-10DDDE36824A}" type="pres">
      <dgm:prSet presAssocID="{B3BE70FA-5BEA-43EC-959F-34D362074DB2}" presName="pyramid" presStyleLbl="node1" presStyleIdx="0" presStyleCnt="1"/>
      <dgm:spPr/>
    </dgm:pt>
    <dgm:pt modelId="{091375CB-C33B-4E54-802B-2D9C4D34539F}" type="pres">
      <dgm:prSet presAssocID="{B3BE70FA-5BEA-43EC-959F-34D362074DB2}" presName="theList" presStyleCnt="0"/>
      <dgm:spPr/>
    </dgm:pt>
    <dgm:pt modelId="{C2D91921-1199-4FBD-912A-DD0202285B37}" type="pres">
      <dgm:prSet presAssocID="{F7EFE922-1D42-498E-8D4A-AD088D9CDA1E}" presName="aNode" presStyleLbl="fgAcc1" presStyleIdx="0" presStyleCnt="7">
        <dgm:presLayoutVars>
          <dgm:bulletEnabled val="1"/>
        </dgm:presLayoutVars>
      </dgm:prSet>
      <dgm:spPr/>
    </dgm:pt>
    <dgm:pt modelId="{54356359-55D1-470E-96C0-5468D8F0259D}" type="pres">
      <dgm:prSet presAssocID="{F7EFE922-1D42-498E-8D4A-AD088D9CDA1E}" presName="aSpace" presStyleCnt="0"/>
      <dgm:spPr/>
    </dgm:pt>
    <dgm:pt modelId="{5A3D4E9F-2294-474E-9BB4-E6263075F14E}" type="pres">
      <dgm:prSet presAssocID="{94B1D344-5E33-4D87-8D6D-95CCF09596DD}" presName="aNode" presStyleLbl="fgAcc1" presStyleIdx="1" presStyleCnt="7">
        <dgm:presLayoutVars>
          <dgm:bulletEnabled val="1"/>
        </dgm:presLayoutVars>
      </dgm:prSet>
      <dgm:spPr/>
    </dgm:pt>
    <dgm:pt modelId="{CC900D01-8682-4910-AFD2-8345072C0E7E}" type="pres">
      <dgm:prSet presAssocID="{94B1D344-5E33-4D87-8D6D-95CCF09596DD}" presName="aSpace" presStyleCnt="0"/>
      <dgm:spPr/>
    </dgm:pt>
    <dgm:pt modelId="{1EC9CEF9-FBE6-42C5-8020-CC7015586FB4}" type="pres">
      <dgm:prSet presAssocID="{FEB515B4-A021-4B58-9F40-E5AC4B757E07}" presName="aNode" presStyleLbl="fgAcc1" presStyleIdx="2" presStyleCnt="7">
        <dgm:presLayoutVars>
          <dgm:bulletEnabled val="1"/>
        </dgm:presLayoutVars>
      </dgm:prSet>
      <dgm:spPr/>
    </dgm:pt>
    <dgm:pt modelId="{FF6740FD-58DF-4117-B1B5-93947568A7CE}" type="pres">
      <dgm:prSet presAssocID="{FEB515B4-A021-4B58-9F40-E5AC4B757E07}" presName="aSpace" presStyleCnt="0"/>
      <dgm:spPr/>
    </dgm:pt>
    <dgm:pt modelId="{91C54266-B168-4D3C-B02F-768A90B8A6C4}" type="pres">
      <dgm:prSet presAssocID="{3267039B-4EFE-4361-9558-75C2CD171A19}" presName="aNode" presStyleLbl="fgAcc1" presStyleIdx="3" presStyleCnt="7">
        <dgm:presLayoutVars>
          <dgm:bulletEnabled val="1"/>
        </dgm:presLayoutVars>
      </dgm:prSet>
      <dgm:spPr/>
    </dgm:pt>
    <dgm:pt modelId="{28A7EE17-2F65-4143-A58D-63B3197A5185}" type="pres">
      <dgm:prSet presAssocID="{3267039B-4EFE-4361-9558-75C2CD171A19}" presName="aSpace" presStyleCnt="0"/>
      <dgm:spPr/>
    </dgm:pt>
    <dgm:pt modelId="{2FAFC4D8-F3B2-4AAA-9F2E-489D8E1D30E8}" type="pres">
      <dgm:prSet presAssocID="{DAD060FE-8C7D-46E3-A144-78393E988A0A}" presName="aNode" presStyleLbl="fgAcc1" presStyleIdx="4" presStyleCnt="7">
        <dgm:presLayoutVars>
          <dgm:bulletEnabled val="1"/>
        </dgm:presLayoutVars>
      </dgm:prSet>
      <dgm:spPr/>
    </dgm:pt>
    <dgm:pt modelId="{8F6D202D-6018-4E8D-B5E6-7804924EBA8B}" type="pres">
      <dgm:prSet presAssocID="{DAD060FE-8C7D-46E3-A144-78393E988A0A}" presName="aSpace" presStyleCnt="0"/>
      <dgm:spPr/>
    </dgm:pt>
    <dgm:pt modelId="{D9E69F4C-92E8-4992-B8F8-A114F37BFEC8}" type="pres">
      <dgm:prSet presAssocID="{8C435DA7-068C-4C23-84EE-EAFBA44A9130}" presName="aNode" presStyleLbl="fgAcc1" presStyleIdx="5" presStyleCnt="7">
        <dgm:presLayoutVars>
          <dgm:bulletEnabled val="1"/>
        </dgm:presLayoutVars>
      </dgm:prSet>
      <dgm:spPr/>
    </dgm:pt>
    <dgm:pt modelId="{C63F24A5-8903-40B0-9588-753EC019E79E}" type="pres">
      <dgm:prSet presAssocID="{8C435DA7-068C-4C23-84EE-EAFBA44A9130}" presName="aSpace" presStyleCnt="0"/>
      <dgm:spPr/>
    </dgm:pt>
    <dgm:pt modelId="{95F7E452-81AC-48CF-97E0-876779706052}" type="pres">
      <dgm:prSet presAssocID="{2DE60DD0-2B5E-421A-AE22-855D300330F2}" presName="aNode" presStyleLbl="fgAcc1" presStyleIdx="6" presStyleCnt="7">
        <dgm:presLayoutVars>
          <dgm:bulletEnabled val="1"/>
        </dgm:presLayoutVars>
      </dgm:prSet>
      <dgm:spPr/>
    </dgm:pt>
    <dgm:pt modelId="{557D6A50-3236-4380-B1E3-75C0AD6051A0}" type="pres">
      <dgm:prSet presAssocID="{2DE60DD0-2B5E-421A-AE22-855D300330F2}" presName="aSpace" presStyleCnt="0"/>
      <dgm:spPr/>
    </dgm:pt>
  </dgm:ptLst>
  <dgm:cxnLst>
    <dgm:cxn modelId="{8B0E4E1B-2D7B-4BB9-974B-DCCFC75EA4EF}" type="presOf" srcId="{2DE60DD0-2B5E-421A-AE22-855D300330F2}" destId="{95F7E452-81AC-48CF-97E0-876779706052}" srcOrd="0" destOrd="0" presId="urn:microsoft.com/office/officeart/2005/8/layout/pyramid2"/>
    <dgm:cxn modelId="{EB54E334-6688-46A3-8F6C-BF60825E642D}" type="presOf" srcId="{3267039B-4EFE-4361-9558-75C2CD171A19}" destId="{91C54266-B168-4D3C-B02F-768A90B8A6C4}" srcOrd="0" destOrd="0" presId="urn:microsoft.com/office/officeart/2005/8/layout/pyramid2"/>
    <dgm:cxn modelId="{9FDBB937-4D1B-4DD8-B685-16092FCEC7AA}" type="presOf" srcId="{94B1D344-5E33-4D87-8D6D-95CCF09596DD}" destId="{5A3D4E9F-2294-474E-9BB4-E6263075F14E}" srcOrd="0" destOrd="0" presId="urn:microsoft.com/office/officeart/2005/8/layout/pyramid2"/>
    <dgm:cxn modelId="{10B6FC3C-35E8-4A8A-81FD-E84C2A72FA87}" srcId="{B3BE70FA-5BEA-43EC-959F-34D362074DB2}" destId="{FEB515B4-A021-4B58-9F40-E5AC4B757E07}" srcOrd="2" destOrd="0" parTransId="{42240E98-837B-4364-8648-488E399E7C96}" sibTransId="{7AB2282D-9BC3-422F-991C-A4B803F94E4A}"/>
    <dgm:cxn modelId="{4C30D35E-CB0B-4223-89C6-E85DC878CE7D}" type="presOf" srcId="{FEB515B4-A021-4B58-9F40-E5AC4B757E07}" destId="{1EC9CEF9-FBE6-42C5-8020-CC7015586FB4}" srcOrd="0" destOrd="0" presId="urn:microsoft.com/office/officeart/2005/8/layout/pyramid2"/>
    <dgm:cxn modelId="{43FBC064-A961-4F3C-9D9F-B6D0BB097DD9}" type="presOf" srcId="{8C435DA7-068C-4C23-84EE-EAFBA44A9130}" destId="{D9E69F4C-92E8-4992-B8F8-A114F37BFEC8}" srcOrd="0" destOrd="0" presId="urn:microsoft.com/office/officeart/2005/8/layout/pyramid2"/>
    <dgm:cxn modelId="{F84DF554-0D39-4502-A60A-81FB43A8B0CD}" srcId="{B3BE70FA-5BEA-43EC-959F-34D362074DB2}" destId="{94B1D344-5E33-4D87-8D6D-95CCF09596DD}" srcOrd="1" destOrd="0" parTransId="{FCE1D8A4-1A29-41F2-A8FF-3BBECEB9DB2A}" sibTransId="{A3F62DE6-B117-4130-B318-02887FBC8891}"/>
    <dgm:cxn modelId="{A2D5B47E-9994-4388-A80B-05784B8FE521}" type="presOf" srcId="{DAD060FE-8C7D-46E3-A144-78393E988A0A}" destId="{2FAFC4D8-F3B2-4AAA-9F2E-489D8E1D30E8}" srcOrd="0" destOrd="0" presId="urn:microsoft.com/office/officeart/2005/8/layout/pyramid2"/>
    <dgm:cxn modelId="{73ABA7A0-FC62-4EF5-8701-201D527DB99C}" srcId="{B3BE70FA-5BEA-43EC-959F-34D362074DB2}" destId="{DAD060FE-8C7D-46E3-A144-78393E988A0A}" srcOrd="4" destOrd="0" parTransId="{8D6E9BE3-60B4-47C7-966D-6EECFF05A23D}" sibTransId="{E50CF966-627D-448A-8D5A-AD3C8672B023}"/>
    <dgm:cxn modelId="{5F415BA1-6B76-448B-AE76-375A9957BCA9}" type="presOf" srcId="{F7EFE922-1D42-498E-8D4A-AD088D9CDA1E}" destId="{C2D91921-1199-4FBD-912A-DD0202285B37}" srcOrd="0" destOrd="0" presId="urn:microsoft.com/office/officeart/2005/8/layout/pyramid2"/>
    <dgm:cxn modelId="{C447A5B6-2418-4181-9BAC-1FDD94E00CE8}" type="presOf" srcId="{B3BE70FA-5BEA-43EC-959F-34D362074DB2}" destId="{2D0BF4B6-05CA-4D26-8E0F-8ECDC6DD58C8}" srcOrd="0" destOrd="0" presId="urn:microsoft.com/office/officeart/2005/8/layout/pyramid2"/>
    <dgm:cxn modelId="{29D4B3BC-BBA3-44D4-A459-96D0FF6B0F21}" srcId="{B3BE70FA-5BEA-43EC-959F-34D362074DB2}" destId="{2DE60DD0-2B5E-421A-AE22-855D300330F2}" srcOrd="6" destOrd="0" parTransId="{D56BAEFD-B383-4C05-8B5D-E1C88404C2E8}" sibTransId="{2862EB26-CDD6-43E5-85DC-AB2EAF2B3235}"/>
    <dgm:cxn modelId="{6278A1BF-62A6-4894-A15A-255FFA329EA8}" srcId="{B3BE70FA-5BEA-43EC-959F-34D362074DB2}" destId="{F7EFE922-1D42-498E-8D4A-AD088D9CDA1E}" srcOrd="0" destOrd="0" parTransId="{EF82853B-FA8E-4161-91CF-9A46A42CFB9C}" sibTransId="{A4841280-B701-46DD-864A-CF8AC6691ACE}"/>
    <dgm:cxn modelId="{8F825CD9-00EE-45BF-8F2F-FA951900B5FF}" srcId="{B3BE70FA-5BEA-43EC-959F-34D362074DB2}" destId="{3267039B-4EFE-4361-9558-75C2CD171A19}" srcOrd="3" destOrd="0" parTransId="{623185CE-15F6-4D38-9471-DF6C07E012D1}" sibTransId="{87633A94-5232-43FF-B37A-3BD1D1BCF2BB}"/>
    <dgm:cxn modelId="{9C1F41E3-805C-4634-A03F-B9DC863A2D6A}" srcId="{B3BE70FA-5BEA-43EC-959F-34D362074DB2}" destId="{8C435DA7-068C-4C23-84EE-EAFBA44A9130}" srcOrd="5" destOrd="0" parTransId="{4FA56CDF-BCD1-4EA2-974E-FAD860582ADB}" sibTransId="{BF5BCAAA-CBAB-48FB-A313-7744CD8B24D9}"/>
    <dgm:cxn modelId="{8B4D27A0-806C-436B-9456-77331899344A}" type="presParOf" srcId="{2D0BF4B6-05CA-4D26-8E0F-8ECDC6DD58C8}" destId="{EE8323EE-13F6-4362-9F76-10DDDE36824A}" srcOrd="0" destOrd="0" presId="urn:microsoft.com/office/officeart/2005/8/layout/pyramid2"/>
    <dgm:cxn modelId="{DE4E610E-3A2C-41FA-93C0-EA81E88699CF}" type="presParOf" srcId="{2D0BF4B6-05CA-4D26-8E0F-8ECDC6DD58C8}" destId="{091375CB-C33B-4E54-802B-2D9C4D34539F}" srcOrd="1" destOrd="0" presId="urn:microsoft.com/office/officeart/2005/8/layout/pyramid2"/>
    <dgm:cxn modelId="{EEE03832-07D9-4E95-88FB-0D047F30D7DE}" type="presParOf" srcId="{091375CB-C33B-4E54-802B-2D9C4D34539F}" destId="{C2D91921-1199-4FBD-912A-DD0202285B37}" srcOrd="0" destOrd="0" presId="urn:microsoft.com/office/officeart/2005/8/layout/pyramid2"/>
    <dgm:cxn modelId="{3A228E86-3A5B-4A6A-BB3D-8D033BBF9BBD}" type="presParOf" srcId="{091375CB-C33B-4E54-802B-2D9C4D34539F}" destId="{54356359-55D1-470E-96C0-5468D8F0259D}" srcOrd="1" destOrd="0" presId="urn:microsoft.com/office/officeart/2005/8/layout/pyramid2"/>
    <dgm:cxn modelId="{BFFE5ED9-B10F-4952-94A1-C621001E9C90}" type="presParOf" srcId="{091375CB-C33B-4E54-802B-2D9C4D34539F}" destId="{5A3D4E9F-2294-474E-9BB4-E6263075F14E}" srcOrd="2" destOrd="0" presId="urn:microsoft.com/office/officeart/2005/8/layout/pyramid2"/>
    <dgm:cxn modelId="{5FC1C716-2F4E-4B96-B2F6-D0BE86624616}" type="presParOf" srcId="{091375CB-C33B-4E54-802B-2D9C4D34539F}" destId="{CC900D01-8682-4910-AFD2-8345072C0E7E}" srcOrd="3" destOrd="0" presId="urn:microsoft.com/office/officeart/2005/8/layout/pyramid2"/>
    <dgm:cxn modelId="{ED68BC94-C296-4CC5-85EB-53B57278DD40}" type="presParOf" srcId="{091375CB-C33B-4E54-802B-2D9C4D34539F}" destId="{1EC9CEF9-FBE6-42C5-8020-CC7015586FB4}" srcOrd="4" destOrd="0" presId="urn:microsoft.com/office/officeart/2005/8/layout/pyramid2"/>
    <dgm:cxn modelId="{CAF38E23-9AB2-4836-B65A-F9DA32AD9DD1}" type="presParOf" srcId="{091375CB-C33B-4E54-802B-2D9C4D34539F}" destId="{FF6740FD-58DF-4117-B1B5-93947568A7CE}" srcOrd="5" destOrd="0" presId="urn:microsoft.com/office/officeart/2005/8/layout/pyramid2"/>
    <dgm:cxn modelId="{6A8F3FBF-D075-4143-8B33-6131A7A674CC}" type="presParOf" srcId="{091375CB-C33B-4E54-802B-2D9C4D34539F}" destId="{91C54266-B168-4D3C-B02F-768A90B8A6C4}" srcOrd="6" destOrd="0" presId="urn:microsoft.com/office/officeart/2005/8/layout/pyramid2"/>
    <dgm:cxn modelId="{BA32200D-B2B2-495F-A6F8-A02637365782}" type="presParOf" srcId="{091375CB-C33B-4E54-802B-2D9C4D34539F}" destId="{28A7EE17-2F65-4143-A58D-63B3197A5185}" srcOrd="7" destOrd="0" presId="urn:microsoft.com/office/officeart/2005/8/layout/pyramid2"/>
    <dgm:cxn modelId="{5A049DEC-7995-4875-B6F6-05F315C28C77}" type="presParOf" srcId="{091375CB-C33B-4E54-802B-2D9C4D34539F}" destId="{2FAFC4D8-F3B2-4AAA-9F2E-489D8E1D30E8}" srcOrd="8" destOrd="0" presId="urn:microsoft.com/office/officeart/2005/8/layout/pyramid2"/>
    <dgm:cxn modelId="{8D176311-2848-4D06-8A1B-E4DB0C07B9EC}" type="presParOf" srcId="{091375CB-C33B-4E54-802B-2D9C4D34539F}" destId="{8F6D202D-6018-4E8D-B5E6-7804924EBA8B}" srcOrd="9" destOrd="0" presId="urn:microsoft.com/office/officeart/2005/8/layout/pyramid2"/>
    <dgm:cxn modelId="{925E38C2-EDF7-46AB-B080-0866E1F1D1E0}" type="presParOf" srcId="{091375CB-C33B-4E54-802B-2D9C4D34539F}" destId="{D9E69F4C-92E8-4992-B8F8-A114F37BFEC8}" srcOrd="10" destOrd="0" presId="urn:microsoft.com/office/officeart/2005/8/layout/pyramid2"/>
    <dgm:cxn modelId="{B9CDE295-0AF3-4111-A07B-56BB43340FB5}" type="presParOf" srcId="{091375CB-C33B-4E54-802B-2D9C4D34539F}" destId="{C63F24A5-8903-40B0-9588-753EC019E79E}" srcOrd="11" destOrd="0" presId="urn:microsoft.com/office/officeart/2005/8/layout/pyramid2"/>
    <dgm:cxn modelId="{A162C6DD-4CE2-4D08-AB30-0981AB184457}" type="presParOf" srcId="{091375CB-C33B-4E54-802B-2D9C4D34539F}" destId="{95F7E452-81AC-48CF-97E0-876779706052}" srcOrd="12" destOrd="0" presId="urn:microsoft.com/office/officeart/2005/8/layout/pyramid2"/>
    <dgm:cxn modelId="{1E70D082-20DD-4146-870F-B89F6375AE13}" type="presParOf" srcId="{091375CB-C33B-4E54-802B-2D9C4D34539F}" destId="{557D6A50-3236-4380-B1E3-75C0AD6051A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B7EC0-A912-4290-99D0-46D653AB58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4066A9-A487-4D17-B121-625C2D0533CF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dados consistentes → </a:t>
          </a:r>
          <a:endParaRPr lang="pt-BR" dirty="0"/>
        </a:p>
      </dgm:t>
    </dgm:pt>
    <dgm:pt modelId="{BD60D8CB-4D60-424F-AC61-562517B65EBA}" type="parTrans" cxnId="{42904AA9-75F4-4BA5-8C4E-F89477AC03DC}">
      <dgm:prSet/>
      <dgm:spPr/>
      <dgm:t>
        <a:bodyPr/>
        <a:lstStyle/>
        <a:p>
          <a:endParaRPr lang="pt-BR"/>
        </a:p>
      </dgm:t>
    </dgm:pt>
    <dgm:pt modelId="{4BCCAA64-1C88-40F7-8FEE-83D285C5EA3D}" type="sibTrans" cxnId="{42904AA9-75F4-4BA5-8C4E-F89477AC03DC}">
      <dgm:prSet/>
      <dgm:spPr/>
      <dgm:t>
        <a:bodyPr/>
        <a:lstStyle/>
        <a:p>
          <a:endParaRPr lang="pt-BR"/>
        </a:p>
      </dgm:t>
    </dgm:pt>
    <dgm:pt modelId="{FB3B1C4C-33AF-4F36-A3FE-6329FDD0B000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bons demonstrativos →</a:t>
          </a:r>
          <a:endParaRPr lang="pt-BR" dirty="0"/>
        </a:p>
      </dgm:t>
    </dgm:pt>
    <dgm:pt modelId="{BC361209-BD87-4C10-AADE-A67374DAA0C2}" type="parTrans" cxnId="{51528B6F-7CF2-4AAD-8C3E-4BA21DF5C1EE}">
      <dgm:prSet/>
      <dgm:spPr/>
      <dgm:t>
        <a:bodyPr/>
        <a:lstStyle/>
        <a:p>
          <a:endParaRPr lang="pt-BR"/>
        </a:p>
      </dgm:t>
    </dgm:pt>
    <dgm:pt modelId="{2478E65D-F214-49BF-BE79-E24941DB672C}" type="sibTrans" cxnId="{51528B6F-7CF2-4AAD-8C3E-4BA21DF5C1EE}">
      <dgm:prSet/>
      <dgm:spPr/>
      <dgm:t>
        <a:bodyPr/>
        <a:lstStyle/>
        <a:p>
          <a:endParaRPr lang="pt-BR"/>
        </a:p>
      </dgm:t>
    </dgm:pt>
    <dgm:pt modelId="{52EAC46E-107F-434D-B2EC-C454ADF36CB8}">
      <dgm:prSet phldrT="[Texto]"/>
      <dgm:spPr/>
      <dgm:t>
        <a:bodyPr/>
        <a:lstStyle/>
        <a:p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melhores notas/menor exposição em fiscalizações →</a:t>
          </a:r>
          <a:endParaRPr lang="pt-BR" dirty="0"/>
        </a:p>
      </dgm:t>
    </dgm:pt>
    <dgm:pt modelId="{AD23D1EE-4352-4F8C-9423-E79A314EE04A}" type="parTrans" cxnId="{B7D601DA-7651-4B08-8889-D78E9BFEAABD}">
      <dgm:prSet/>
      <dgm:spPr/>
      <dgm:t>
        <a:bodyPr/>
        <a:lstStyle/>
        <a:p>
          <a:endParaRPr lang="pt-BR"/>
        </a:p>
      </dgm:t>
    </dgm:pt>
    <dgm:pt modelId="{C8475E3B-73B6-4162-BE05-04D1456A2654}" type="sibTrans" cxnId="{B7D601DA-7651-4B08-8889-D78E9BFEAABD}">
      <dgm:prSet/>
      <dgm:spPr/>
      <dgm:t>
        <a:bodyPr/>
        <a:lstStyle/>
        <a:p>
          <a:endParaRPr lang="pt-BR"/>
        </a:p>
      </dgm:t>
    </dgm:pt>
    <dgm:pt modelId="{3006E0AB-9BCD-412C-9EBB-210F1F0E7AF5}">
      <dgm:prSet phldrT="[Texto]"/>
      <dgm:spPr/>
      <dgm:t>
        <a:bodyPr/>
        <a:lstStyle/>
        <a:p>
          <a:pPr>
            <a:buSzPct val="100000"/>
            <a:buFont typeface="Wingdings" pitchFamily="2"/>
            <a:buChar char="§"/>
          </a:pPr>
          <a:r>
            <a:rPr lang="pt-BR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 acesso a crédito/transferências condicionadas. </a:t>
          </a:r>
          <a:endParaRPr lang="pt-BR" dirty="0"/>
        </a:p>
      </dgm:t>
    </dgm:pt>
    <dgm:pt modelId="{756F4A2A-7ADD-4391-B428-48F6D3281248}" type="parTrans" cxnId="{22DAEDCC-3477-4759-9F6D-71BAAB6C61C2}">
      <dgm:prSet/>
      <dgm:spPr/>
      <dgm:t>
        <a:bodyPr/>
        <a:lstStyle/>
        <a:p>
          <a:endParaRPr lang="pt-BR"/>
        </a:p>
      </dgm:t>
    </dgm:pt>
    <dgm:pt modelId="{990FAB50-071C-4DE7-9461-7C42D9511E7E}" type="sibTrans" cxnId="{22DAEDCC-3477-4759-9F6D-71BAAB6C61C2}">
      <dgm:prSet/>
      <dgm:spPr/>
      <dgm:t>
        <a:bodyPr/>
        <a:lstStyle/>
        <a:p>
          <a:endParaRPr lang="pt-BR"/>
        </a:p>
      </dgm:t>
    </dgm:pt>
    <dgm:pt modelId="{021AE0B8-119D-4F98-8DB3-3A109BB4912C}" type="pres">
      <dgm:prSet presAssocID="{03CB7EC0-A912-4290-99D0-46D653AB580B}" presName="CompostProcess" presStyleCnt="0">
        <dgm:presLayoutVars>
          <dgm:dir/>
          <dgm:resizeHandles val="exact"/>
        </dgm:presLayoutVars>
      </dgm:prSet>
      <dgm:spPr/>
    </dgm:pt>
    <dgm:pt modelId="{32A3F13E-80AB-4DEA-A4ED-ED7D0B2916BE}" type="pres">
      <dgm:prSet presAssocID="{03CB7EC0-A912-4290-99D0-46D653AB580B}" presName="arrow" presStyleLbl="bgShp" presStyleIdx="0" presStyleCnt="1"/>
      <dgm:spPr/>
    </dgm:pt>
    <dgm:pt modelId="{0F8360A9-C109-4178-BDEB-EDC4292143CD}" type="pres">
      <dgm:prSet presAssocID="{03CB7EC0-A912-4290-99D0-46D653AB580B}" presName="linearProcess" presStyleCnt="0"/>
      <dgm:spPr/>
    </dgm:pt>
    <dgm:pt modelId="{862FF55F-771E-4792-B06B-DDC59EBBFF64}" type="pres">
      <dgm:prSet presAssocID="{F44066A9-A487-4D17-B121-625C2D0533CF}" presName="textNode" presStyleLbl="node1" presStyleIdx="0" presStyleCnt="4">
        <dgm:presLayoutVars>
          <dgm:bulletEnabled val="1"/>
        </dgm:presLayoutVars>
      </dgm:prSet>
      <dgm:spPr/>
    </dgm:pt>
    <dgm:pt modelId="{A4ED9B71-0B65-465B-8C60-104E1BAC0A5C}" type="pres">
      <dgm:prSet presAssocID="{4BCCAA64-1C88-40F7-8FEE-83D285C5EA3D}" presName="sibTrans" presStyleCnt="0"/>
      <dgm:spPr/>
    </dgm:pt>
    <dgm:pt modelId="{B48C520E-311E-46C6-991A-4B66406FED45}" type="pres">
      <dgm:prSet presAssocID="{FB3B1C4C-33AF-4F36-A3FE-6329FDD0B000}" presName="textNode" presStyleLbl="node1" presStyleIdx="1" presStyleCnt="4">
        <dgm:presLayoutVars>
          <dgm:bulletEnabled val="1"/>
        </dgm:presLayoutVars>
      </dgm:prSet>
      <dgm:spPr/>
    </dgm:pt>
    <dgm:pt modelId="{DED2F2EF-2E09-4A08-8290-1AEEB9E1F4E6}" type="pres">
      <dgm:prSet presAssocID="{2478E65D-F214-49BF-BE79-E24941DB672C}" presName="sibTrans" presStyleCnt="0"/>
      <dgm:spPr/>
    </dgm:pt>
    <dgm:pt modelId="{0700A60A-E9DF-436B-A768-D2413BED84AF}" type="pres">
      <dgm:prSet presAssocID="{52EAC46E-107F-434D-B2EC-C454ADF36CB8}" presName="textNode" presStyleLbl="node1" presStyleIdx="2" presStyleCnt="4">
        <dgm:presLayoutVars>
          <dgm:bulletEnabled val="1"/>
        </dgm:presLayoutVars>
      </dgm:prSet>
      <dgm:spPr/>
    </dgm:pt>
    <dgm:pt modelId="{7D6E91C6-6637-4264-B6B1-E718A6D7E1A8}" type="pres">
      <dgm:prSet presAssocID="{C8475E3B-73B6-4162-BE05-04D1456A2654}" presName="sibTrans" presStyleCnt="0"/>
      <dgm:spPr/>
    </dgm:pt>
    <dgm:pt modelId="{47E56972-BF56-4602-A534-F1481907A7C3}" type="pres">
      <dgm:prSet presAssocID="{3006E0AB-9BCD-412C-9EBB-210F1F0E7AF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4083316-4659-4461-84ED-0967D7654E18}" type="presOf" srcId="{03CB7EC0-A912-4290-99D0-46D653AB580B}" destId="{021AE0B8-119D-4F98-8DB3-3A109BB4912C}" srcOrd="0" destOrd="0" presId="urn:microsoft.com/office/officeart/2005/8/layout/hProcess9"/>
    <dgm:cxn modelId="{51528B6F-7CF2-4AAD-8C3E-4BA21DF5C1EE}" srcId="{03CB7EC0-A912-4290-99D0-46D653AB580B}" destId="{FB3B1C4C-33AF-4F36-A3FE-6329FDD0B000}" srcOrd="1" destOrd="0" parTransId="{BC361209-BD87-4C10-AADE-A67374DAA0C2}" sibTransId="{2478E65D-F214-49BF-BE79-E24941DB672C}"/>
    <dgm:cxn modelId="{83999B8E-7706-4FF2-9B5D-5EF68668A42C}" type="presOf" srcId="{3006E0AB-9BCD-412C-9EBB-210F1F0E7AF5}" destId="{47E56972-BF56-4602-A534-F1481907A7C3}" srcOrd="0" destOrd="0" presId="urn:microsoft.com/office/officeart/2005/8/layout/hProcess9"/>
    <dgm:cxn modelId="{42904AA9-75F4-4BA5-8C4E-F89477AC03DC}" srcId="{03CB7EC0-A912-4290-99D0-46D653AB580B}" destId="{F44066A9-A487-4D17-B121-625C2D0533CF}" srcOrd="0" destOrd="0" parTransId="{BD60D8CB-4D60-424F-AC61-562517B65EBA}" sibTransId="{4BCCAA64-1C88-40F7-8FEE-83D285C5EA3D}"/>
    <dgm:cxn modelId="{22DAEDCC-3477-4759-9F6D-71BAAB6C61C2}" srcId="{03CB7EC0-A912-4290-99D0-46D653AB580B}" destId="{3006E0AB-9BCD-412C-9EBB-210F1F0E7AF5}" srcOrd="3" destOrd="0" parTransId="{756F4A2A-7ADD-4391-B428-48F6D3281248}" sibTransId="{990FAB50-071C-4DE7-9461-7C42D9511E7E}"/>
    <dgm:cxn modelId="{379619D1-F0F8-411F-B6FD-FE2C8A568559}" type="presOf" srcId="{52EAC46E-107F-434D-B2EC-C454ADF36CB8}" destId="{0700A60A-E9DF-436B-A768-D2413BED84AF}" srcOrd="0" destOrd="0" presId="urn:microsoft.com/office/officeart/2005/8/layout/hProcess9"/>
    <dgm:cxn modelId="{B7D601DA-7651-4B08-8889-D78E9BFEAABD}" srcId="{03CB7EC0-A912-4290-99D0-46D653AB580B}" destId="{52EAC46E-107F-434D-B2EC-C454ADF36CB8}" srcOrd="2" destOrd="0" parTransId="{AD23D1EE-4352-4F8C-9423-E79A314EE04A}" sibTransId="{C8475E3B-73B6-4162-BE05-04D1456A2654}"/>
    <dgm:cxn modelId="{C4677BE0-B050-429A-BDFF-8EC7AFB4CB2B}" type="presOf" srcId="{F44066A9-A487-4D17-B121-625C2D0533CF}" destId="{862FF55F-771E-4792-B06B-DDC59EBBFF64}" srcOrd="0" destOrd="0" presId="urn:microsoft.com/office/officeart/2005/8/layout/hProcess9"/>
    <dgm:cxn modelId="{BA3AF6E9-FEFA-41CE-9087-45E08684AA9E}" type="presOf" srcId="{FB3B1C4C-33AF-4F36-A3FE-6329FDD0B000}" destId="{B48C520E-311E-46C6-991A-4B66406FED45}" srcOrd="0" destOrd="0" presId="urn:microsoft.com/office/officeart/2005/8/layout/hProcess9"/>
    <dgm:cxn modelId="{15A05031-6B90-48C0-9D34-336288E703C4}" type="presParOf" srcId="{021AE0B8-119D-4F98-8DB3-3A109BB4912C}" destId="{32A3F13E-80AB-4DEA-A4ED-ED7D0B2916BE}" srcOrd="0" destOrd="0" presId="urn:microsoft.com/office/officeart/2005/8/layout/hProcess9"/>
    <dgm:cxn modelId="{40ECA96C-B0A9-4D85-AFD1-073AD313F560}" type="presParOf" srcId="{021AE0B8-119D-4F98-8DB3-3A109BB4912C}" destId="{0F8360A9-C109-4178-BDEB-EDC4292143CD}" srcOrd="1" destOrd="0" presId="urn:microsoft.com/office/officeart/2005/8/layout/hProcess9"/>
    <dgm:cxn modelId="{B6550180-6EA5-4E70-9F12-8C3E64F0003B}" type="presParOf" srcId="{0F8360A9-C109-4178-BDEB-EDC4292143CD}" destId="{862FF55F-771E-4792-B06B-DDC59EBBFF64}" srcOrd="0" destOrd="0" presId="urn:microsoft.com/office/officeart/2005/8/layout/hProcess9"/>
    <dgm:cxn modelId="{0049FD49-7493-4823-91A5-CD3BBAD73BD9}" type="presParOf" srcId="{0F8360A9-C109-4178-BDEB-EDC4292143CD}" destId="{A4ED9B71-0B65-465B-8C60-104E1BAC0A5C}" srcOrd="1" destOrd="0" presId="urn:microsoft.com/office/officeart/2005/8/layout/hProcess9"/>
    <dgm:cxn modelId="{A0801CE7-EFFA-47DE-BD6E-015A34F48B6E}" type="presParOf" srcId="{0F8360A9-C109-4178-BDEB-EDC4292143CD}" destId="{B48C520E-311E-46C6-991A-4B66406FED45}" srcOrd="2" destOrd="0" presId="urn:microsoft.com/office/officeart/2005/8/layout/hProcess9"/>
    <dgm:cxn modelId="{72C81ACA-BE12-4EA9-93AD-B79D6908CAEA}" type="presParOf" srcId="{0F8360A9-C109-4178-BDEB-EDC4292143CD}" destId="{DED2F2EF-2E09-4A08-8290-1AEEB9E1F4E6}" srcOrd="3" destOrd="0" presId="urn:microsoft.com/office/officeart/2005/8/layout/hProcess9"/>
    <dgm:cxn modelId="{6046F3BD-BFA7-4396-9E55-814B71FCB45F}" type="presParOf" srcId="{0F8360A9-C109-4178-BDEB-EDC4292143CD}" destId="{0700A60A-E9DF-436B-A768-D2413BED84AF}" srcOrd="4" destOrd="0" presId="urn:microsoft.com/office/officeart/2005/8/layout/hProcess9"/>
    <dgm:cxn modelId="{7915DD09-B0A3-49B6-8087-19FC4A6EE3DB}" type="presParOf" srcId="{0F8360A9-C109-4178-BDEB-EDC4292143CD}" destId="{7D6E91C6-6637-4264-B6B1-E718A6D7E1A8}" srcOrd="5" destOrd="0" presId="urn:microsoft.com/office/officeart/2005/8/layout/hProcess9"/>
    <dgm:cxn modelId="{D8163C1D-31B8-4DFB-BB2A-6E0A270464C1}" type="presParOf" srcId="{0F8360A9-C109-4178-BDEB-EDC4292143CD}" destId="{47E56972-BF56-4602-A534-F1481907A7C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BBEBB9-A846-49CF-A32E-CE24FF0D73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EA004C-BBA3-4EF8-9A96-DD5769983DC4}">
      <dgm:prSet phldrT="[Texto]"/>
      <dgm:spPr/>
      <dgm:t>
        <a:bodyPr/>
        <a:lstStyle/>
        <a:p>
          <a:pPr algn="just"/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I-FISCAL (IEG-M)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dirty="0"/>
        </a:p>
      </dgm:t>
    </dgm:pt>
    <dgm:pt modelId="{A386847E-936A-4206-ABE5-3DE3E62979C2}" type="parTrans" cxnId="{1D400C55-A68A-43A9-95D7-C6AFE3E4F4F3}">
      <dgm:prSet/>
      <dgm:spPr/>
      <dgm:t>
        <a:bodyPr/>
        <a:lstStyle/>
        <a:p>
          <a:pPr algn="just"/>
          <a:endParaRPr lang="pt-BR"/>
        </a:p>
      </dgm:t>
    </dgm:pt>
    <dgm:pt modelId="{12B31EA1-A8DE-43F7-9090-BC41F077E271}" type="sibTrans" cxnId="{1D400C55-A68A-43A9-95D7-C6AFE3E4F4F3}">
      <dgm:prSet/>
      <dgm:spPr/>
      <dgm:t>
        <a:bodyPr/>
        <a:lstStyle/>
        <a:p>
          <a:pPr algn="just"/>
          <a:endParaRPr lang="pt-BR"/>
        </a:p>
      </dgm:t>
    </dgm:pt>
    <dgm:pt modelId="{D37E6357-D4B0-4BCD-A39C-8B196085987B}">
      <dgm:prSet phldrT="[Texto]"/>
      <dgm:spPr/>
      <dgm:t>
        <a:bodyPr/>
        <a:lstStyle/>
        <a:p>
          <a:pPr algn="just"/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analisa práticas de gestão fiscal (planejamento da dívida, transparência fiscal, execução orçamentária).</a:t>
          </a:r>
          <a:endParaRPr lang="pt-BR" dirty="0"/>
        </a:p>
      </dgm:t>
    </dgm:pt>
    <dgm:pt modelId="{0C99BB8F-A377-406A-B03C-B8A5E633B70F}" type="parTrans" cxnId="{8733EC2F-5FEB-4DCB-9EBD-4BB28D14DBAC}">
      <dgm:prSet/>
      <dgm:spPr/>
      <dgm:t>
        <a:bodyPr/>
        <a:lstStyle/>
        <a:p>
          <a:pPr algn="just"/>
          <a:endParaRPr lang="pt-BR"/>
        </a:p>
      </dgm:t>
    </dgm:pt>
    <dgm:pt modelId="{198F944F-B8C6-41C3-8A81-DF324988BD90}" type="sibTrans" cxnId="{8733EC2F-5FEB-4DCB-9EBD-4BB28D14DBAC}">
      <dgm:prSet/>
      <dgm:spPr/>
      <dgm:t>
        <a:bodyPr/>
        <a:lstStyle/>
        <a:p>
          <a:pPr algn="just"/>
          <a:endParaRPr lang="pt-BR"/>
        </a:p>
      </dgm:t>
    </dgm:pt>
    <dgm:pt modelId="{7E0F87EB-BAE7-4699-9712-7A8FF601080F}">
      <dgm:prSet phldrT="[Texto]"/>
      <dgm:spPr/>
      <dgm:t>
        <a:bodyPr/>
        <a:lstStyle/>
        <a:p>
          <a:pPr algn="just"/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I-Planejamento (I-PLAN) – IEG-M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dirty="0"/>
        </a:p>
      </dgm:t>
    </dgm:pt>
    <dgm:pt modelId="{EF82DD9A-595F-4AC1-8880-B52F093BF145}" type="parTrans" cxnId="{3A7B7EF7-B1FA-4F44-873D-B7C8EA1BB1BB}">
      <dgm:prSet/>
      <dgm:spPr/>
      <dgm:t>
        <a:bodyPr/>
        <a:lstStyle/>
        <a:p>
          <a:pPr algn="just"/>
          <a:endParaRPr lang="pt-BR"/>
        </a:p>
      </dgm:t>
    </dgm:pt>
    <dgm:pt modelId="{878B8231-3CA2-4ABB-88F5-3EF421AD32FE}" type="sibTrans" cxnId="{3A7B7EF7-B1FA-4F44-873D-B7C8EA1BB1BB}">
      <dgm:prSet/>
      <dgm:spPr/>
      <dgm:t>
        <a:bodyPr/>
        <a:lstStyle/>
        <a:p>
          <a:pPr algn="just"/>
          <a:endParaRPr lang="pt-BR"/>
        </a:p>
      </dgm:t>
    </dgm:pt>
    <dgm:pt modelId="{F9AD41BC-B634-4492-9B9C-37A564634551}">
      <dgm:prSet phldrT="[Texto]"/>
      <dgm:spPr/>
      <dgm:t>
        <a:bodyPr/>
        <a:lstStyle/>
        <a:p>
          <a:pPr algn="just"/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avalia existência e qualidade de PPA, metas, indicadores e instrumentos de avaliação. </a:t>
          </a:r>
          <a:endParaRPr lang="pt-BR" dirty="0"/>
        </a:p>
      </dgm:t>
    </dgm:pt>
    <dgm:pt modelId="{CA412B9E-5C3B-4560-8A95-EEB39B0BCB68}" type="parTrans" cxnId="{0D9B2133-2DB6-49DF-A09C-683BA969E28A}">
      <dgm:prSet/>
      <dgm:spPr/>
      <dgm:t>
        <a:bodyPr/>
        <a:lstStyle/>
        <a:p>
          <a:pPr algn="just"/>
          <a:endParaRPr lang="pt-BR"/>
        </a:p>
      </dgm:t>
    </dgm:pt>
    <dgm:pt modelId="{04312BAD-C3F5-4337-8BC6-5F289CAAAB60}" type="sibTrans" cxnId="{0D9B2133-2DB6-49DF-A09C-683BA969E28A}">
      <dgm:prSet/>
      <dgm:spPr/>
      <dgm:t>
        <a:bodyPr/>
        <a:lstStyle/>
        <a:p>
          <a:pPr algn="just"/>
          <a:endParaRPr lang="pt-BR"/>
        </a:p>
      </dgm:t>
    </dgm:pt>
    <dgm:pt modelId="{5444C7C1-D515-42D7-ADCF-09AD7BC47E23}">
      <dgm:prSet/>
      <dgm:spPr/>
      <dgm:t>
        <a:bodyPr/>
        <a:lstStyle/>
        <a:p>
          <a:pPr algn="just"/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RGF</a:t>
          </a:r>
          <a:endParaRPr lang="pt-BR" dirty="0"/>
        </a:p>
      </dgm:t>
    </dgm:pt>
    <dgm:pt modelId="{7244A4B6-A0B1-464D-920C-1ACD89BD705A}" type="parTrans" cxnId="{407726C6-47BB-4AF9-9E78-56BA0A719639}">
      <dgm:prSet/>
      <dgm:spPr/>
      <dgm:t>
        <a:bodyPr/>
        <a:lstStyle/>
        <a:p>
          <a:pPr algn="just"/>
          <a:endParaRPr lang="pt-BR"/>
        </a:p>
      </dgm:t>
    </dgm:pt>
    <dgm:pt modelId="{A52C37D1-BDEF-4623-8AAF-549172A89990}" type="sibTrans" cxnId="{407726C6-47BB-4AF9-9E78-56BA0A719639}">
      <dgm:prSet/>
      <dgm:spPr/>
      <dgm:t>
        <a:bodyPr/>
        <a:lstStyle/>
        <a:p>
          <a:pPr algn="just"/>
          <a:endParaRPr lang="pt-BR"/>
        </a:p>
      </dgm:t>
    </dgm:pt>
    <dgm:pt modelId="{47C7C6B7-01D3-4266-BF12-0F88E2048966}">
      <dgm:prSet/>
      <dgm:spPr/>
      <dgm:t>
        <a:bodyPr/>
        <a:lstStyle/>
        <a:p>
          <a:pPr algn="just">
            <a:buSzPct val="100000"/>
            <a:buFont typeface="Arial" pitchFamily="34"/>
            <a:buChar char="•"/>
          </a:pP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 limites fiscais (pessoal, dívida, operações). </a:t>
          </a:r>
          <a:endParaRPr lang="pt-BR" dirty="0"/>
        </a:p>
      </dgm:t>
    </dgm:pt>
    <dgm:pt modelId="{DDAF5028-A816-4F50-8F72-96B2C1C23E69}" type="parTrans" cxnId="{E1985323-C19A-4675-AFF9-F5CD0F74773E}">
      <dgm:prSet/>
      <dgm:spPr/>
      <dgm:t>
        <a:bodyPr/>
        <a:lstStyle/>
        <a:p>
          <a:pPr algn="just"/>
          <a:endParaRPr lang="pt-BR"/>
        </a:p>
      </dgm:t>
    </dgm:pt>
    <dgm:pt modelId="{D4285483-9EE1-4CCB-A9B6-13EC2D18B33D}" type="sibTrans" cxnId="{E1985323-C19A-4675-AFF9-F5CD0F74773E}">
      <dgm:prSet/>
      <dgm:spPr/>
      <dgm:t>
        <a:bodyPr/>
        <a:lstStyle/>
        <a:p>
          <a:pPr algn="just"/>
          <a:endParaRPr lang="pt-BR"/>
        </a:p>
      </dgm:t>
    </dgm:pt>
    <dgm:pt modelId="{A0B2AA6E-6D4F-4907-968C-D5C9BFCCFD94}">
      <dgm:prSet/>
      <dgm:spPr/>
      <dgm:t>
        <a:bodyPr/>
        <a:lstStyle/>
        <a:p>
          <a:pPr algn="just"/>
          <a:r>
            <a: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SICONFI</a:t>
          </a:r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dirty="0"/>
        </a:p>
      </dgm:t>
    </dgm:pt>
    <dgm:pt modelId="{01E59711-BC61-488B-83A6-62038AF1D7E1}" type="parTrans" cxnId="{EDB9C426-F82C-4BDC-8D28-5B4AB44349D9}">
      <dgm:prSet/>
      <dgm:spPr/>
      <dgm:t>
        <a:bodyPr/>
        <a:lstStyle/>
        <a:p>
          <a:pPr algn="just"/>
          <a:endParaRPr lang="pt-BR"/>
        </a:p>
      </dgm:t>
    </dgm:pt>
    <dgm:pt modelId="{AAD67697-0703-4BE5-A592-AB4FF622C279}" type="sibTrans" cxnId="{EDB9C426-F82C-4BDC-8D28-5B4AB44349D9}">
      <dgm:prSet/>
      <dgm:spPr/>
      <dgm:t>
        <a:bodyPr/>
        <a:lstStyle/>
        <a:p>
          <a:pPr algn="just"/>
          <a:endParaRPr lang="pt-BR"/>
        </a:p>
      </dgm:t>
    </dgm:pt>
    <dgm:pt modelId="{92F56675-3CA9-47A0-9A51-FF261B4E8606}">
      <dgm:prSet/>
      <dgm:spPr/>
      <dgm:t>
        <a:bodyPr/>
        <a:lstStyle/>
        <a:p>
          <a:pPr algn="just"/>
          <a:r>
            <a: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qualidade e consistência dos dados fiscal-contábeis. (IEG-M e SICONFI como fontes principais).</a:t>
          </a:r>
          <a:endParaRPr lang="pt-BR" dirty="0"/>
        </a:p>
      </dgm:t>
    </dgm:pt>
    <dgm:pt modelId="{2D8DADED-0CE1-4111-BA08-49DBC460CA4C}" type="parTrans" cxnId="{4F6C52ED-EDCE-4BD0-B1ED-0BEE50975D39}">
      <dgm:prSet/>
      <dgm:spPr/>
      <dgm:t>
        <a:bodyPr/>
        <a:lstStyle/>
        <a:p>
          <a:pPr algn="just"/>
          <a:endParaRPr lang="pt-BR"/>
        </a:p>
      </dgm:t>
    </dgm:pt>
    <dgm:pt modelId="{5D27B6CD-31B2-46B2-967E-EC3E0B93F8D1}" type="sibTrans" cxnId="{4F6C52ED-EDCE-4BD0-B1ED-0BEE50975D39}">
      <dgm:prSet/>
      <dgm:spPr/>
      <dgm:t>
        <a:bodyPr/>
        <a:lstStyle/>
        <a:p>
          <a:pPr algn="just"/>
          <a:endParaRPr lang="pt-BR"/>
        </a:p>
      </dgm:t>
    </dgm:pt>
    <dgm:pt modelId="{0B6FF68D-EBBA-49C6-976C-01BD9087697B}" type="pres">
      <dgm:prSet presAssocID="{53BBEBB9-A846-49CF-A32E-CE24FF0D736E}" presName="linear" presStyleCnt="0">
        <dgm:presLayoutVars>
          <dgm:animLvl val="lvl"/>
          <dgm:resizeHandles val="exact"/>
        </dgm:presLayoutVars>
      </dgm:prSet>
      <dgm:spPr/>
    </dgm:pt>
    <dgm:pt modelId="{7F487372-BE4D-4CEC-B6BB-6AAF257EB4AF}" type="pres">
      <dgm:prSet presAssocID="{97EA004C-BBA3-4EF8-9A96-DD5769983D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8313BE-3692-4ADF-8AD8-691B44A3E80F}" type="pres">
      <dgm:prSet presAssocID="{97EA004C-BBA3-4EF8-9A96-DD5769983DC4}" presName="childText" presStyleLbl="revTx" presStyleIdx="0" presStyleCnt="4">
        <dgm:presLayoutVars>
          <dgm:bulletEnabled val="1"/>
        </dgm:presLayoutVars>
      </dgm:prSet>
      <dgm:spPr/>
    </dgm:pt>
    <dgm:pt modelId="{0FC96383-6DA4-4311-BA7B-2A48A8234632}" type="pres">
      <dgm:prSet presAssocID="{7E0F87EB-BAE7-4699-9712-7A8FF601080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8026D7-B510-4EB1-A608-BDD50823EB6C}" type="pres">
      <dgm:prSet presAssocID="{7E0F87EB-BAE7-4699-9712-7A8FF601080F}" presName="childText" presStyleLbl="revTx" presStyleIdx="1" presStyleCnt="4">
        <dgm:presLayoutVars>
          <dgm:bulletEnabled val="1"/>
        </dgm:presLayoutVars>
      </dgm:prSet>
      <dgm:spPr/>
    </dgm:pt>
    <dgm:pt modelId="{10CC60D0-B232-429E-9CE8-1B682980F118}" type="pres">
      <dgm:prSet presAssocID="{5444C7C1-D515-42D7-ADCF-09AD7BC47E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652341-B192-4DDA-8D96-89094EDF0A8C}" type="pres">
      <dgm:prSet presAssocID="{5444C7C1-D515-42D7-ADCF-09AD7BC47E23}" presName="childText" presStyleLbl="revTx" presStyleIdx="2" presStyleCnt="4">
        <dgm:presLayoutVars>
          <dgm:bulletEnabled val="1"/>
        </dgm:presLayoutVars>
      </dgm:prSet>
      <dgm:spPr/>
    </dgm:pt>
    <dgm:pt modelId="{E9B5919D-454E-44BD-B693-2261B728F6B2}" type="pres">
      <dgm:prSet presAssocID="{A0B2AA6E-6D4F-4907-968C-D5C9BFCCFD9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9D633B6-4CDF-47D9-98F6-D890806C5BBF}" type="pres">
      <dgm:prSet presAssocID="{A0B2AA6E-6D4F-4907-968C-D5C9BFCCFD9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980FB1B-FB30-4D03-AD74-F8BB069A3129}" type="presOf" srcId="{F9AD41BC-B634-4492-9B9C-37A564634551}" destId="{E68026D7-B510-4EB1-A608-BDD50823EB6C}" srcOrd="0" destOrd="0" presId="urn:microsoft.com/office/officeart/2005/8/layout/vList2"/>
    <dgm:cxn modelId="{9590F81D-773B-4CFB-8F73-5BB5ADE4648E}" type="presOf" srcId="{53BBEBB9-A846-49CF-A32E-CE24FF0D736E}" destId="{0B6FF68D-EBBA-49C6-976C-01BD9087697B}" srcOrd="0" destOrd="0" presId="urn:microsoft.com/office/officeart/2005/8/layout/vList2"/>
    <dgm:cxn modelId="{E1985323-C19A-4675-AFF9-F5CD0F74773E}" srcId="{5444C7C1-D515-42D7-ADCF-09AD7BC47E23}" destId="{47C7C6B7-01D3-4266-BF12-0F88E2048966}" srcOrd="0" destOrd="0" parTransId="{DDAF5028-A816-4F50-8F72-96B2C1C23E69}" sibTransId="{D4285483-9EE1-4CCB-A9B6-13EC2D18B33D}"/>
    <dgm:cxn modelId="{EDB9C426-F82C-4BDC-8D28-5B4AB44349D9}" srcId="{53BBEBB9-A846-49CF-A32E-CE24FF0D736E}" destId="{A0B2AA6E-6D4F-4907-968C-D5C9BFCCFD94}" srcOrd="3" destOrd="0" parTransId="{01E59711-BC61-488B-83A6-62038AF1D7E1}" sibTransId="{AAD67697-0703-4BE5-A592-AB4FF622C279}"/>
    <dgm:cxn modelId="{69B1AF2E-1E27-489B-B3B6-107FAAA7DE8B}" type="presOf" srcId="{D37E6357-D4B0-4BCD-A39C-8B196085987B}" destId="{C08313BE-3692-4ADF-8AD8-691B44A3E80F}" srcOrd="0" destOrd="0" presId="urn:microsoft.com/office/officeart/2005/8/layout/vList2"/>
    <dgm:cxn modelId="{8733EC2F-5FEB-4DCB-9EBD-4BB28D14DBAC}" srcId="{97EA004C-BBA3-4EF8-9A96-DD5769983DC4}" destId="{D37E6357-D4B0-4BCD-A39C-8B196085987B}" srcOrd="0" destOrd="0" parTransId="{0C99BB8F-A377-406A-B03C-B8A5E633B70F}" sibTransId="{198F944F-B8C6-41C3-8A81-DF324988BD90}"/>
    <dgm:cxn modelId="{0D9B2133-2DB6-49DF-A09C-683BA969E28A}" srcId="{7E0F87EB-BAE7-4699-9712-7A8FF601080F}" destId="{F9AD41BC-B634-4492-9B9C-37A564634551}" srcOrd="0" destOrd="0" parTransId="{CA412B9E-5C3B-4560-8A95-EEB39B0BCB68}" sibTransId="{04312BAD-C3F5-4337-8BC6-5F289CAAAB60}"/>
    <dgm:cxn modelId="{E5086738-3B21-4326-9D7A-27EB99B7E7EA}" type="presOf" srcId="{47C7C6B7-01D3-4266-BF12-0F88E2048966}" destId="{3C652341-B192-4DDA-8D96-89094EDF0A8C}" srcOrd="0" destOrd="0" presId="urn:microsoft.com/office/officeart/2005/8/layout/vList2"/>
    <dgm:cxn modelId="{0DB6B15C-1456-47E2-A482-EA2BFCFD5F54}" type="presOf" srcId="{97EA004C-BBA3-4EF8-9A96-DD5769983DC4}" destId="{7F487372-BE4D-4CEC-B6BB-6AAF257EB4AF}" srcOrd="0" destOrd="0" presId="urn:microsoft.com/office/officeart/2005/8/layout/vList2"/>
    <dgm:cxn modelId="{1D400C55-A68A-43A9-95D7-C6AFE3E4F4F3}" srcId="{53BBEBB9-A846-49CF-A32E-CE24FF0D736E}" destId="{97EA004C-BBA3-4EF8-9A96-DD5769983DC4}" srcOrd="0" destOrd="0" parTransId="{A386847E-936A-4206-ABE5-3DE3E62979C2}" sibTransId="{12B31EA1-A8DE-43F7-9090-BC41F077E271}"/>
    <dgm:cxn modelId="{D7BE8487-ADDF-4A4C-B445-B0E5286055EF}" type="presOf" srcId="{A0B2AA6E-6D4F-4907-968C-D5C9BFCCFD94}" destId="{E9B5919D-454E-44BD-B693-2261B728F6B2}" srcOrd="0" destOrd="0" presId="urn:microsoft.com/office/officeart/2005/8/layout/vList2"/>
    <dgm:cxn modelId="{F22F6F99-E2B3-4856-99CD-44C3A352E8C0}" type="presOf" srcId="{92F56675-3CA9-47A0-9A51-FF261B4E8606}" destId="{29D633B6-4CDF-47D9-98F6-D890806C5BBF}" srcOrd="0" destOrd="0" presId="urn:microsoft.com/office/officeart/2005/8/layout/vList2"/>
    <dgm:cxn modelId="{5757FDBA-FF7F-42CC-8D3C-BFCA1AE54FDA}" type="presOf" srcId="{5444C7C1-D515-42D7-ADCF-09AD7BC47E23}" destId="{10CC60D0-B232-429E-9CE8-1B682980F118}" srcOrd="0" destOrd="0" presId="urn:microsoft.com/office/officeart/2005/8/layout/vList2"/>
    <dgm:cxn modelId="{407726C6-47BB-4AF9-9E78-56BA0A719639}" srcId="{53BBEBB9-A846-49CF-A32E-CE24FF0D736E}" destId="{5444C7C1-D515-42D7-ADCF-09AD7BC47E23}" srcOrd="2" destOrd="0" parTransId="{7244A4B6-A0B1-464D-920C-1ACD89BD705A}" sibTransId="{A52C37D1-BDEF-4623-8AAF-549172A89990}"/>
    <dgm:cxn modelId="{FB2687EC-076A-478A-B583-9EFF2C755304}" type="presOf" srcId="{7E0F87EB-BAE7-4699-9712-7A8FF601080F}" destId="{0FC96383-6DA4-4311-BA7B-2A48A8234632}" srcOrd="0" destOrd="0" presId="urn:microsoft.com/office/officeart/2005/8/layout/vList2"/>
    <dgm:cxn modelId="{4F6C52ED-EDCE-4BD0-B1ED-0BEE50975D39}" srcId="{A0B2AA6E-6D4F-4907-968C-D5C9BFCCFD94}" destId="{92F56675-3CA9-47A0-9A51-FF261B4E8606}" srcOrd="0" destOrd="0" parTransId="{2D8DADED-0CE1-4111-BA08-49DBC460CA4C}" sibTransId="{5D27B6CD-31B2-46B2-967E-EC3E0B93F8D1}"/>
    <dgm:cxn modelId="{3A7B7EF7-B1FA-4F44-873D-B7C8EA1BB1BB}" srcId="{53BBEBB9-A846-49CF-A32E-CE24FF0D736E}" destId="{7E0F87EB-BAE7-4699-9712-7A8FF601080F}" srcOrd="1" destOrd="0" parTransId="{EF82DD9A-595F-4AC1-8880-B52F093BF145}" sibTransId="{878B8231-3CA2-4ABB-88F5-3EF421AD32FE}"/>
    <dgm:cxn modelId="{B2BC6FD0-82C7-457B-9A2C-FB7A4D0EDFB5}" type="presParOf" srcId="{0B6FF68D-EBBA-49C6-976C-01BD9087697B}" destId="{7F487372-BE4D-4CEC-B6BB-6AAF257EB4AF}" srcOrd="0" destOrd="0" presId="urn:microsoft.com/office/officeart/2005/8/layout/vList2"/>
    <dgm:cxn modelId="{04F08C0E-D27B-4113-9883-9DCD8CF8F017}" type="presParOf" srcId="{0B6FF68D-EBBA-49C6-976C-01BD9087697B}" destId="{C08313BE-3692-4ADF-8AD8-691B44A3E80F}" srcOrd="1" destOrd="0" presId="urn:microsoft.com/office/officeart/2005/8/layout/vList2"/>
    <dgm:cxn modelId="{D6032F35-5315-40CE-B181-3DBC45E12C08}" type="presParOf" srcId="{0B6FF68D-EBBA-49C6-976C-01BD9087697B}" destId="{0FC96383-6DA4-4311-BA7B-2A48A8234632}" srcOrd="2" destOrd="0" presId="urn:microsoft.com/office/officeart/2005/8/layout/vList2"/>
    <dgm:cxn modelId="{F4C4B741-874D-4D10-95B3-39F47DF0B5E6}" type="presParOf" srcId="{0B6FF68D-EBBA-49C6-976C-01BD9087697B}" destId="{E68026D7-B510-4EB1-A608-BDD50823EB6C}" srcOrd="3" destOrd="0" presId="urn:microsoft.com/office/officeart/2005/8/layout/vList2"/>
    <dgm:cxn modelId="{D80B0C81-3B36-4F16-86E3-C10B77FD2558}" type="presParOf" srcId="{0B6FF68D-EBBA-49C6-976C-01BD9087697B}" destId="{10CC60D0-B232-429E-9CE8-1B682980F118}" srcOrd="4" destOrd="0" presId="urn:microsoft.com/office/officeart/2005/8/layout/vList2"/>
    <dgm:cxn modelId="{173E7538-A116-42EA-A44A-C7942979BEF3}" type="presParOf" srcId="{0B6FF68D-EBBA-49C6-976C-01BD9087697B}" destId="{3C652341-B192-4DDA-8D96-89094EDF0A8C}" srcOrd="5" destOrd="0" presId="urn:microsoft.com/office/officeart/2005/8/layout/vList2"/>
    <dgm:cxn modelId="{D68E73AE-9D8D-4772-9C90-9717EA5B2C8C}" type="presParOf" srcId="{0B6FF68D-EBBA-49C6-976C-01BD9087697B}" destId="{E9B5919D-454E-44BD-B693-2261B728F6B2}" srcOrd="6" destOrd="0" presId="urn:microsoft.com/office/officeart/2005/8/layout/vList2"/>
    <dgm:cxn modelId="{36EB3B98-E498-48FB-AEDB-A9A25D119E16}" type="presParOf" srcId="{0B6FF68D-EBBA-49C6-976C-01BD9087697B}" destId="{29D633B6-4CDF-47D9-98F6-D890806C5BB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C137E2-A964-4568-A3C7-247BE24CCD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6BBA3A-27B2-4CEF-A04F-271E43E62386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Governança e responsabilidades</a:t>
          </a:r>
          <a:endParaRPr lang="pt-BR" sz="1800" dirty="0"/>
        </a:p>
      </dgm:t>
    </dgm:pt>
    <dgm:pt modelId="{F0A82392-63A8-4E79-96F6-8A0E8B0F1079}" type="parTrans" cxnId="{FAB3C25E-FAB0-4831-A4FE-5A8714440AA8}">
      <dgm:prSet/>
      <dgm:spPr/>
      <dgm:t>
        <a:bodyPr/>
        <a:lstStyle/>
        <a:p>
          <a:endParaRPr lang="pt-BR" sz="2000"/>
        </a:p>
      </dgm:t>
    </dgm:pt>
    <dgm:pt modelId="{11B8142B-B6E5-4932-8209-4234D3CAEEFA}" type="sibTrans" cxnId="{FAB3C25E-FAB0-4831-A4FE-5A8714440AA8}">
      <dgm:prSet/>
      <dgm:spPr/>
      <dgm:t>
        <a:bodyPr/>
        <a:lstStyle/>
        <a:p>
          <a:endParaRPr lang="pt-BR" sz="2000"/>
        </a:p>
      </dgm:t>
    </dgm:pt>
    <dgm:pt modelId="{BB9E9C7D-DEF1-4D88-9CFB-BEAC7CF3813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Nomear responsáveis por PPA, RGF/SICONFI, banco de dados (planilha/DW) e controle interno.</a:t>
          </a:r>
          <a:endParaRPr lang="pt-BR" sz="2000" dirty="0"/>
        </a:p>
      </dgm:t>
    </dgm:pt>
    <dgm:pt modelId="{455E2BE6-E657-4671-8610-D75C77B93C0E}" type="parTrans" cxnId="{8C931282-AAF0-4E32-B92A-8DF993232E06}">
      <dgm:prSet/>
      <dgm:spPr/>
      <dgm:t>
        <a:bodyPr/>
        <a:lstStyle/>
        <a:p>
          <a:endParaRPr lang="pt-BR" sz="2000"/>
        </a:p>
      </dgm:t>
    </dgm:pt>
    <dgm:pt modelId="{FA42A0C6-45FF-4C15-BC68-CD97D9A9612B}" type="sibTrans" cxnId="{8C931282-AAF0-4E32-B92A-8DF993232E06}">
      <dgm:prSet/>
      <dgm:spPr/>
      <dgm:t>
        <a:bodyPr/>
        <a:lstStyle/>
        <a:p>
          <a:endParaRPr lang="pt-BR" sz="2000"/>
        </a:p>
      </dgm:t>
    </dgm:pt>
    <dgm:pt modelId="{8895E3C8-1327-4DF3-A02F-A4B37E0C690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Rotinas periódicas</a:t>
          </a:r>
          <a:endParaRPr lang="pt-BR" sz="2000" dirty="0"/>
        </a:p>
      </dgm:t>
    </dgm:pt>
    <dgm:pt modelId="{F74D3DAD-5C66-4182-8452-B75F68399995}" type="parTrans" cxnId="{C1C0B21C-6605-46D8-80BC-BD0DEF28EACD}">
      <dgm:prSet/>
      <dgm:spPr/>
      <dgm:t>
        <a:bodyPr/>
        <a:lstStyle/>
        <a:p>
          <a:endParaRPr lang="pt-BR" sz="2000"/>
        </a:p>
      </dgm:t>
    </dgm:pt>
    <dgm:pt modelId="{C595FC1E-D654-4AE6-8259-6424E11D20EA}" type="sibTrans" cxnId="{C1C0B21C-6605-46D8-80BC-BD0DEF28EACD}">
      <dgm:prSet/>
      <dgm:spPr/>
      <dgm:t>
        <a:bodyPr/>
        <a:lstStyle/>
        <a:p>
          <a:endParaRPr lang="pt-BR" sz="2000"/>
        </a:p>
      </dgm:t>
    </dgm:pt>
    <dgm:pt modelId="{91F59663-FE82-41CE-8040-3A0D69193439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Mensal: conciliação contábil x financeiro; verificação de lançamentos do RREO/RGF preliminar.</a:t>
          </a:r>
          <a:endParaRPr lang="pt-BR" sz="2000" dirty="0"/>
        </a:p>
      </dgm:t>
    </dgm:pt>
    <dgm:pt modelId="{6E70A195-DE8C-4631-A16F-B498B8DA098E}" type="parTrans" cxnId="{614AB02A-34C2-4C8F-AC83-A5F53A567C60}">
      <dgm:prSet/>
      <dgm:spPr/>
      <dgm:t>
        <a:bodyPr/>
        <a:lstStyle/>
        <a:p>
          <a:endParaRPr lang="pt-BR" sz="2000"/>
        </a:p>
      </dgm:t>
    </dgm:pt>
    <dgm:pt modelId="{88A93394-3902-421D-AAC6-C0C3364C0E78}" type="sibTrans" cxnId="{614AB02A-34C2-4C8F-AC83-A5F53A567C60}">
      <dgm:prSet/>
      <dgm:spPr/>
      <dgm:t>
        <a:bodyPr/>
        <a:lstStyle/>
        <a:p>
          <a:endParaRPr lang="pt-BR" sz="2000"/>
        </a:p>
      </dgm:t>
    </dgm:pt>
    <dgm:pt modelId="{1A6DAE32-EC47-4B7E-88C8-A1880B8AF66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Semestral: geração e validação do RGF antes do envio ao SICONFI.</a:t>
          </a:r>
          <a:endParaRPr lang="pt-BR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9B26D1C-32E6-4127-B8E0-D8B1C26DAB38}" type="parTrans" cxnId="{87B15108-8ED4-45C6-AB24-43264E3FBEC9}">
      <dgm:prSet/>
      <dgm:spPr/>
      <dgm:t>
        <a:bodyPr/>
        <a:lstStyle/>
        <a:p>
          <a:endParaRPr lang="pt-BR" sz="2000"/>
        </a:p>
      </dgm:t>
    </dgm:pt>
    <dgm:pt modelId="{D962BFB0-E4B4-4AC7-B7E6-C1645EDAC826}" type="sibTrans" cxnId="{87B15108-8ED4-45C6-AB24-43264E3FBEC9}">
      <dgm:prSet/>
      <dgm:spPr/>
      <dgm:t>
        <a:bodyPr/>
        <a:lstStyle/>
        <a:p>
          <a:endParaRPr lang="pt-BR" sz="2000"/>
        </a:p>
      </dgm:t>
    </dgm:pt>
    <dgm:pt modelId="{A8199597-DFCE-4C70-A6FA-A8042083C75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Anual: revisão de PPA/LDO metas e indicadores com secretarias / Departamentos.</a:t>
          </a:r>
        </a:p>
      </dgm:t>
    </dgm:pt>
    <dgm:pt modelId="{A261B819-CB46-46F2-9BD0-39465BBF45D6}" type="parTrans" cxnId="{512F1724-A039-48B6-9D56-9A770286839B}">
      <dgm:prSet/>
      <dgm:spPr/>
      <dgm:t>
        <a:bodyPr/>
        <a:lstStyle/>
        <a:p>
          <a:endParaRPr lang="pt-BR" sz="2000"/>
        </a:p>
      </dgm:t>
    </dgm:pt>
    <dgm:pt modelId="{A34F44C4-5530-4D5F-A768-AFB94ACDBC86}" type="sibTrans" cxnId="{512F1724-A039-48B6-9D56-9A770286839B}">
      <dgm:prSet/>
      <dgm:spPr/>
      <dgm:t>
        <a:bodyPr/>
        <a:lstStyle/>
        <a:p>
          <a:endParaRPr lang="pt-BR" sz="2000"/>
        </a:p>
      </dgm:t>
    </dgm:pt>
    <dgm:pt modelId="{449F1E7E-99B1-49C7-83D8-1C0845FA29E0}" type="pres">
      <dgm:prSet presAssocID="{CEC137E2-A964-4568-A3C7-247BE24CCDE6}" presName="vert0" presStyleCnt="0">
        <dgm:presLayoutVars>
          <dgm:dir/>
          <dgm:animOne val="branch"/>
          <dgm:animLvl val="lvl"/>
        </dgm:presLayoutVars>
      </dgm:prSet>
      <dgm:spPr/>
    </dgm:pt>
    <dgm:pt modelId="{5E3D76D8-E861-410A-9A05-279F846C553B}" type="pres">
      <dgm:prSet presAssocID="{F56BBA3A-27B2-4CEF-A04F-271E43E62386}" presName="thickLine" presStyleLbl="alignNode1" presStyleIdx="0" presStyleCnt="2"/>
      <dgm:spPr/>
    </dgm:pt>
    <dgm:pt modelId="{427B0136-FE2A-4B37-98CF-D3129CC4EA78}" type="pres">
      <dgm:prSet presAssocID="{F56BBA3A-27B2-4CEF-A04F-271E43E62386}" presName="horz1" presStyleCnt="0"/>
      <dgm:spPr/>
    </dgm:pt>
    <dgm:pt modelId="{A39B1F91-F3CE-4B04-9682-4A395983CFA6}" type="pres">
      <dgm:prSet presAssocID="{F56BBA3A-27B2-4CEF-A04F-271E43E62386}" presName="tx1" presStyleLbl="revTx" presStyleIdx="0" presStyleCnt="6"/>
      <dgm:spPr/>
    </dgm:pt>
    <dgm:pt modelId="{09916B7B-54D1-4372-8DDE-E7FE9A081359}" type="pres">
      <dgm:prSet presAssocID="{F56BBA3A-27B2-4CEF-A04F-271E43E62386}" presName="vert1" presStyleCnt="0"/>
      <dgm:spPr/>
    </dgm:pt>
    <dgm:pt modelId="{2173B0DF-654B-40C1-95C8-B4E897B51EB7}" type="pres">
      <dgm:prSet presAssocID="{BB9E9C7D-DEF1-4D88-9CFB-BEAC7CF38134}" presName="vertSpace2a" presStyleCnt="0"/>
      <dgm:spPr/>
    </dgm:pt>
    <dgm:pt modelId="{2ACD5AA5-5F04-468A-8720-D39635150B0E}" type="pres">
      <dgm:prSet presAssocID="{BB9E9C7D-DEF1-4D88-9CFB-BEAC7CF38134}" presName="horz2" presStyleCnt="0"/>
      <dgm:spPr/>
    </dgm:pt>
    <dgm:pt modelId="{45A20F7A-5318-4C89-A08F-DA3FC674B162}" type="pres">
      <dgm:prSet presAssocID="{BB9E9C7D-DEF1-4D88-9CFB-BEAC7CF38134}" presName="horzSpace2" presStyleCnt="0"/>
      <dgm:spPr/>
    </dgm:pt>
    <dgm:pt modelId="{385F5B3F-6951-4787-9545-640D29FC3D58}" type="pres">
      <dgm:prSet presAssocID="{BB9E9C7D-DEF1-4D88-9CFB-BEAC7CF38134}" presName="tx2" presStyleLbl="revTx" presStyleIdx="1" presStyleCnt="6"/>
      <dgm:spPr/>
    </dgm:pt>
    <dgm:pt modelId="{8D1F3AA9-1073-4ED9-A8AC-F8303312E47D}" type="pres">
      <dgm:prSet presAssocID="{BB9E9C7D-DEF1-4D88-9CFB-BEAC7CF38134}" presName="vert2" presStyleCnt="0"/>
      <dgm:spPr/>
    </dgm:pt>
    <dgm:pt modelId="{385E71B9-E5E1-49A0-A0F4-54AFA5DFE03A}" type="pres">
      <dgm:prSet presAssocID="{BB9E9C7D-DEF1-4D88-9CFB-BEAC7CF38134}" presName="thinLine2b" presStyleLbl="callout" presStyleIdx="0" presStyleCnt="4"/>
      <dgm:spPr/>
    </dgm:pt>
    <dgm:pt modelId="{7B892B3D-E0CE-4BE5-B799-264931978A42}" type="pres">
      <dgm:prSet presAssocID="{BB9E9C7D-DEF1-4D88-9CFB-BEAC7CF38134}" presName="vertSpace2b" presStyleCnt="0"/>
      <dgm:spPr/>
    </dgm:pt>
    <dgm:pt modelId="{03B16E43-1FD1-45E1-9EA9-7C349BAC6B2C}" type="pres">
      <dgm:prSet presAssocID="{8895E3C8-1327-4DF3-A02F-A4B37E0C690D}" presName="thickLine" presStyleLbl="alignNode1" presStyleIdx="1" presStyleCnt="2"/>
      <dgm:spPr/>
    </dgm:pt>
    <dgm:pt modelId="{ACD21597-FA27-4D1A-9E85-BBE6986F165C}" type="pres">
      <dgm:prSet presAssocID="{8895E3C8-1327-4DF3-A02F-A4B37E0C690D}" presName="horz1" presStyleCnt="0"/>
      <dgm:spPr/>
    </dgm:pt>
    <dgm:pt modelId="{3D02DA03-66E8-4261-9A00-227D99DF103F}" type="pres">
      <dgm:prSet presAssocID="{8895E3C8-1327-4DF3-A02F-A4B37E0C690D}" presName="tx1" presStyleLbl="revTx" presStyleIdx="2" presStyleCnt="6"/>
      <dgm:spPr/>
    </dgm:pt>
    <dgm:pt modelId="{F858C236-DB76-4417-9D3C-AC9BA6F06B66}" type="pres">
      <dgm:prSet presAssocID="{8895E3C8-1327-4DF3-A02F-A4B37E0C690D}" presName="vert1" presStyleCnt="0"/>
      <dgm:spPr/>
    </dgm:pt>
    <dgm:pt modelId="{BE992D74-6FE4-46B4-94ED-D44CD1B658A4}" type="pres">
      <dgm:prSet presAssocID="{91F59663-FE82-41CE-8040-3A0D69193439}" presName="vertSpace2a" presStyleCnt="0"/>
      <dgm:spPr/>
    </dgm:pt>
    <dgm:pt modelId="{819906E0-1ADD-47AF-9144-503128BA9FBA}" type="pres">
      <dgm:prSet presAssocID="{91F59663-FE82-41CE-8040-3A0D69193439}" presName="horz2" presStyleCnt="0"/>
      <dgm:spPr/>
    </dgm:pt>
    <dgm:pt modelId="{80A9E1C1-FAF3-4BE4-8488-8D36E35521F9}" type="pres">
      <dgm:prSet presAssocID="{91F59663-FE82-41CE-8040-3A0D69193439}" presName="horzSpace2" presStyleCnt="0"/>
      <dgm:spPr/>
    </dgm:pt>
    <dgm:pt modelId="{C606C730-2313-4B98-8509-4625C8320C4D}" type="pres">
      <dgm:prSet presAssocID="{91F59663-FE82-41CE-8040-3A0D69193439}" presName="tx2" presStyleLbl="revTx" presStyleIdx="3" presStyleCnt="6"/>
      <dgm:spPr/>
    </dgm:pt>
    <dgm:pt modelId="{A491CB35-2C80-4F37-99F3-7D65EB80122E}" type="pres">
      <dgm:prSet presAssocID="{91F59663-FE82-41CE-8040-3A0D69193439}" presName="vert2" presStyleCnt="0"/>
      <dgm:spPr/>
    </dgm:pt>
    <dgm:pt modelId="{C0F4FAA2-8959-46AE-A1EF-62AB58774376}" type="pres">
      <dgm:prSet presAssocID="{91F59663-FE82-41CE-8040-3A0D69193439}" presName="thinLine2b" presStyleLbl="callout" presStyleIdx="1" presStyleCnt="4"/>
      <dgm:spPr/>
    </dgm:pt>
    <dgm:pt modelId="{7033F9D9-5E0B-48FE-BB7B-6A5E6F70BEA2}" type="pres">
      <dgm:prSet presAssocID="{91F59663-FE82-41CE-8040-3A0D69193439}" presName="vertSpace2b" presStyleCnt="0"/>
      <dgm:spPr/>
    </dgm:pt>
    <dgm:pt modelId="{DC7F6160-53F1-403C-9AC5-1F6D333B8E8E}" type="pres">
      <dgm:prSet presAssocID="{1A6DAE32-EC47-4B7E-88C8-A1880B8AF662}" presName="horz2" presStyleCnt="0"/>
      <dgm:spPr/>
    </dgm:pt>
    <dgm:pt modelId="{9F2488AB-94FF-4448-B967-F0E71A2FEA0F}" type="pres">
      <dgm:prSet presAssocID="{1A6DAE32-EC47-4B7E-88C8-A1880B8AF662}" presName="horzSpace2" presStyleCnt="0"/>
      <dgm:spPr/>
    </dgm:pt>
    <dgm:pt modelId="{44F62110-BB90-491F-8A58-006521F7A86E}" type="pres">
      <dgm:prSet presAssocID="{1A6DAE32-EC47-4B7E-88C8-A1880B8AF662}" presName="tx2" presStyleLbl="revTx" presStyleIdx="4" presStyleCnt="6"/>
      <dgm:spPr/>
    </dgm:pt>
    <dgm:pt modelId="{EA72B232-5367-4654-935B-485F1DEF831C}" type="pres">
      <dgm:prSet presAssocID="{1A6DAE32-EC47-4B7E-88C8-A1880B8AF662}" presName="vert2" presStyleCnt="0"/>
      <dgm:spPr/>
    </dgm:pt>
    <dgm:pt modelId="{303B7055-147D-41B2-B71F-7D62495FA0AC}" type="pres">
      <dgm:prSet presAssocID="{1A6DAE32-EC47-4B7E-88C8-A1880B8AF662}" presName="thinLine2b" presStyleLbl="callout" presStyleIdx="2" presStyleCnt="4"/>
      <dgm:spPr/>
    </dgm:pt>
    <dgm:pt modelId="{22F9E1E3-C4C7-4018-B495-703228F65B0E}" type="pres">
      <dgm:prSet presAssocID="{1A6DAE32-EC47-4B7E-88C8-A1880B8AF662}" presName="vertSpace2b" presStyleCnt="0"/>
      <dgm:spPr/>
    </dgm:pt>
    <dgm:pt modelId="{A256E889-18D1-4892-899E-2979663B2D60}" type="pres">
      <dgm:prSet presAssocID="{A8199597-DFCE-4C70-A6FA-A8042083C751}" presName="horz2" presStyleCnt="0"/>
      <dgm:spPr/>
    </dgm:pt>
    <dgm:pt modelId="{06DF1D75-9473-4236-82D0-28253818C2C9}" type="pres">
      <dgm:prSet presAssocID="{A8199597-DFCE-4C70-A6FA-A8042083C751}" presName="horzSpace2" presStyleCnt="0"/>
      <dgm:spPr/>
    </dgm:pt>
    <dgm:pt modelId="{521FDDB5-346C-419A-B644-CB36D6DF7CDF}" type="pres">
      <dgm:prSet presAssocID="{A8199597-DFCE-4C70-A6FA-A8042083C751}" presName="tx2" presStyleLbl="revTx" presStyleIdx="5" presStyleCnt="6"/>
      <dgm:spPr/>
    </dgm:pt>
    <dgm:pt modelId="{85A8CC67-975B-4A1E-A4D3-72B1081E2798}" type="pres">
      <dgm:prSet presAssocID="{A8199597-DFCE-4C70-A6FA-A8042083C751}" presName="vert2" presStyleCnt="0"/>
      <dgm:spPr/>
    </dgm:pt>
    <dgm:pt modelId="{F5CDBE9E-388E-47BB-B1D4-8A91F5C3829D}" type="pres">
      <dgm:prSet presAssocID="{A8199597-DFCE-4C70-A6FA-A8042083C751}" presName="thinLine2b" presStyleLbl="callout" presStyleIdx="3" presStyleCnt="4"/>
      <dgm:spPr/>
    </dgm:pt>
    <dgm:pt modelId="{BE12337F-3CFA-4C5C-B5A8-DC8ACB206B74}" type="pres">
      <dgm:prSet presAssocID="{A8199597-DFCE-4C70-A6FA-A8042083C751}" presName="vertSpace2b" presStyleCnt="0"/>
      <dgm:spPr/>
    </dgm:pt>
  </dgm:ptLst>
  <dgm:cxnLst>
    <dgm:cxn modelId="{87B15108-8ED4-45C6-AB24-43264E3FBEC9}" srcId="{8895E3C8-1327-4DF3-A02F-A4B37E0C690D}" destId="{1A6DAE32-EC47-4B7E-88C8-A1880B8AF662}" srcOrd="1" destOrd="0" parTransId="{A9B26D1C-32E6-4127-B8E0-D8B1C26DAB38}" sibTransId="{D962BFB0-E4B4-4AC7-B7E6-C1645EDAC826}"/>
    <dgm:cxn modelId="{C1C0B21C-6605-46D8-80BC-BD0DEF28EACD}" srcId="{CEC137E2-A964-4568-A3C7-247BE24CCDE6}" destId="{8895E3C8-1327-4DF3-A02F-A4B37E0C690D}" srcOrd="1" destOrd="0" parTransId="{F74D3DAD-5C66-4182-8452-B75F68399995}" sibTransId="{C595FC1E-D654-4AE6-8259-6424E11D20EA}"/>
    <dgm:cxn modelId="{8FC06822-6E8E-4B62-94B3-D373FE06C231}" type="presOf" srcId="{CEC137E2-A964-4568-A3C7-247BE24CCDE6}" destId="{449F1E7E-99B1-49C7-83D8-1C0845FA29E0}" srcOrd="0" destOrd="0" presId="urn:microsoft.com/office/officeart/2008/layout/LinedList"/>
    <dgm:cxn modelId="{512F1724-A039-48B6-9D56-9A770286839B}" srcId="{8895E3C8-1327-4DF3-A02F-A4B37E0C690D}" destId="{A8199597-DFCE-4C70-A6FA-A8042083C751}" srcOrd="2" destOrd="0" parTransId="{A261B819-CB46-46F2-9BD0-39465BBF45D6}" sibTransId="{A34F44C4-5530-4D5F-A768-AFB94ACDBC86}"/>
    <dgm:cxn modelId="{614AB02A-34C2-4C8F-AC83-A5F53A567C60}" srcId="{8895E3C8-1327-4DF3-A02F-A4B37E0C690D}" destId="{91F59663-FE82-41CE-8040-3A0D69193439}" srcOrd="0" destOrd="0" parTransId="{6E70A195-DE8C-4631-A16F-B498B8DA098E}" sibTransId="{88A93394-3902-421D-AAC6-C0C3364C0E78}"/>
    <dgm:cxn modelId="{FAB3C25E-FAB0-4831-A4FE-5A8714440AA8}" srcId="{CEC137E2-A964-4568-A3C7-247BE24CCDE6}" destId="{F56BBA3A-27B2-4CEF-A04F-271E43E62386}" srcOrd="0" destOrd="0" parTransId="{F0A82392-63A8-4E79-96F6-8A0E8B0F1079}" sibTransId="{11B8142B-B6E5-4932-8209-4234D3CAEEFA}"/>
    <dgm:cxn modelId="{08669447-0C50-41A4-9FCF-FAAA7D4D3565}" type="presOf" srcId="{F56BBA3A-27B2-4CEF-A04F-271E43E62386}" destId="{A39B1F91-F3CE-4B04-9682-4A395983CFA6}" srcOrd="0" destOrd="0" presId="urn:microsoft.com/office/officeart/2008/layout/LinedList"/>
    <dgm:cxn modelId="{9E45B259-6E18-4B24-BFE3-AF0295E06E85}" type="presOf" srcId="{91F59663-FE82-41CE-8040-3A0D69193439}" destId="{C606C730-2313-4B98-8509-4625C8320C4D}" srcOrd="0" destOrd="0" presId="urn:microsoft.com/office/officeart/2008/layout/LinedList"/>
    <dgm:cxn modelId="{8C931282-AAF0-4E32-B92A-8DF993232E06}" srcId="{F56BBA3A-27B2-4CEF-A04F-271E43E62386}" destId="{BB9E9C7D-DEF1-4D88-9CFB-BEAC7CF38134}" srcOrd="0" destOrd="0" parTransId="{455E2BE6-E657-4671-8610-D75C77B93C0E}" sibTransId="{FA42A0C6-45FF-4C15-BC68-CD97D9A9612B}"/>
    <dgm:cxn modelId="{D1669398-4F6E-4BC0-AB3F-7BBD949781F3}" type="presOf" srcId="{8895E3C8-1327-4DF3-A02F-A4B37E0C690D}" destId="{3D02DA03-66E8-4261-9A00-227D99DF103F}" srcOrd="0" destOrd="0" presId="urn:microsoft.com/office/officeart/2008/layout/LinedList"/>
    <dgm:cxn modelId="{C465E8A9-236E-46D1-8353-184C3259747B}" type="presOf" srcId="{1A6DAE32-EC47-4B7E-88C8-A1880B8AF662}" destId="{44F62110-BB90-491F-8A58-006521F7A86E}" srcOrd="0" destOrd="0" presId="urn:microsoft.com/office/officeart/2008/layout/LinedList"/>
    <dgm:cxn modelId="{C0EDDEB0-0C8A-4C0B-A417-1412E281F081}" type="presOf" srcId="{A8199597-DFCE-4C70-A6FA-A8042083C751}" destId="{521FDDB5-346C-419A-B644-CB36D6DF7CDF}" srcOrd="0" destOrd="0" presId="urn:microsoft.com/office/officeart/2008/layout/LinedList"/>
    <dgm:cxn modelId="{239204D6-30A2-4468-97BB-8CCC243F81D1}" type="presOf" srcId="{BB9E9C7D-DEF1-4D88-9CFB-BEAC7CF38134}" destId="{385F5B3F-6951-4787-9545-640D29FC3D58}" srcOrd="0" destOrd="0" presId="urn:microsoft.com/office/officeart/2008/layout/LinedList"/>
    <dgm:cxn modelId="{F500A664-AB77-4BD4-B717-47F5741C9F95}" type="presParOf" srcId="{449F1E7E-99B1-49C7-83D8-1C0845FA29E0}" destId="{5E3D76D8-E861-410A-9A05-279F846C553B}" srcOrd="0" destOrd="0" presId="urn:microsoft.com/office/officeart/2008/layout/LinedList"/>
    <dgm:cxn modelId="{2494E1BA-2DA6-46E8-81DE-B9DCE7F548EB}" type="presParOf" srcId="{449F1E7E-99B1-49C7-83D8-1C0845FA29E0}" destId="{427B0136-FE2A-4B37-98CF-D3129CC4EA78}" srcOrd="1" destOrd="0" presId="urn:microsoft.com/office/officeart/2008/layout/LinedList"/>
    <dgm:cxn modelId="{E268F99D-FE4F-48E6-B0B3-8776C1C65AEF}" type="presParOf" srcId="{427B0136-FE2A-4B37-98CF-D3129CC4EA78}" destId="{A39B1F91-F3CE-4B04-9682-4A395983CFA6}" srcOrd="0" destOrd="0" presId="urn:microsoft.com/office/officeart/2008/layout/LinedList"/>
    <dgm:cxn modelId="{3C4312AC-8E65-4A21-9A8B-BF20DA161E67}" type="presParOf" srcId="{427B0136-FE2A-4B37-98CF-D3129CC4EA78}" destId="{09916B7B-54D1-4372-8DDE-E7FE9A081359}" srcOrd="1" destOrd="0" presId="urn:microsoft.com/office/officeart/2008/layout/LinedList"/>
    <dgm:cxn modelId="{541D3D71-B737-43E2-8223-CF9D803AFE6B}" type="presParOf" srcId="{09916B7B-54D1-4372-8DDE-E7FE9A081359}" destId="{2173B0DF-654B-40C1-95C8-B4E897B51EB7}" srcOrd="0" destOrd="0" presId="urn:microsoft.com/office/officeart/2008/layout/LinedList"/>
    <dgm:cxn modelId="{CB7FCEC4-36CC-49F9-A6A4-18EDE093F852}" type="presParOf" srcId="{09916B7B-54D1-4372-8DDE-E7FE9A081359}" destId="{2ACD5AA5-5F04-468A-8720-D39635150B0E}" srcOrd="1" destOrd="0" presId="urn:microsoft.com/office/officeart/2008/layout/LinedList"/>
    <dgm:cxn modelId="{D46B287C-AEF7-4A4C-ABA7-5E306018E426}" type="presParOf" srcId="{2ACD5AA5-5F04-468A-8720-D39635150B0E}" destId="{45A20F7A-5318-4C89-A08F-DA3FC674B162}" srcOrd="0" destOrd="0" presId="urn:microsoft.com/office/officeart/2008/layout/LinedList"/>
    <dgm:cxn modelId="{2E23071E-A5D5-43FF-A9A9-CFA017D76C9E}" type="presParOf" srcId="{2ACD5AA5-5F04-468A-8720-D39635150B0E}" destId="{385F5B3F-6951-4787-9545-640D29FC3D58}" srcOrd="1" destOrd="0" presId="urn:microsoft.com/office/officeart/2008/layout/LinedList"/>
    <dgm:cxn modelId="{3B8CECAE-8A0B-45F0-89FC-0B0AAB6084E5}" type="presParOf" srcId="{2ACD5AA5-5F04-468A-8720-D39635150B0E}" destId="{8D1F3AA9-1073-4ED9-A8AC-F8303312E47D}" srcOrd="2" destOrd="0" presId="urn:microsoft.com/office/officeart/2008/layout/LinedList"/>
    <dgm:cxn modelId="{FE6952AD-7775-4955-8A6F-45D49CFE4ED0}" type="presParOf" srcId="{09916B7B-54D1-4372-8DDE-E7FE9A081359}" destId="{385E71B9-E5E1-49A0-A0F4-54AFA5DFE03A}" srcOrd="2" destOrd="0" presId="urn:microsoft.com/office/officeart/2008/layout/LinedList"/>
    <dgm:cxn modelId="{FCA24B8F-2243-437D-8C6E-4D3061F0ED47}" type="presParOf" srcId="{09916B7B-54D1-4372-8DDE-E7FE9A081359}" destId="{7B892B3D-E0CE-4BE5-B799-264931978A42}" srcOrd="3" destOrd="0" presId="urn:microsoft.com/office/officeart/2008/layout/LinedList"/>
    <dgm:cxn modelId="{E5ECDC91-53CB-4357-83C6-F6075051B93B}" type="presParOf" srcId="{449F1E7E-99B1-49C7-83D8-1C0845FA29E0}" destId="{03B16E43-1FD1-45E1-9EA9-7C349BAC6B2C}" srcOrd="2" destOrd="0" presId="urn:microsoft.com/office/officeart/2008/layout/LinedList"/>
    <dgm:cxn modelId="{26C3CBDA-D497-4982-93B9-1B6F34905227}" type="presParOf" srcId="{449F1E7E-99B1-49C7-83D8-1C0845FA29E0}" destId="{ACD21597-FA27-4D1A-9E85-BBE6986F165C}" srcOrd="3" destOrd="0" presId="urn:microsoft.com/office/officeart/2008/layout/LinedList"/>
    <dgm:cxn modelId="{31F86B68-7025-4F62-AD56-C053613CE151}" type="presParOf" srcId="{ACD21597-FA27-4D1A-9E85-BBE6986F165C}" destId="{3D02DA03-66E8-4261-9A00-227D99DF103F}" srcOrd="0" destOrd="0" presId="urn:microsoft.com/office/officeart/2008/layout/LinedList"/>
    <dgm:cxn modelId="{61132D0A-B5D1-4151-8A90-62DAEE276111}" type="presParOf" srcId="{ACD21597-FA27-4D1A-9E85-BBE6986F165C}" destId="{F858C236-DB76-4417-9D3C-AC9BA6F06B66}" srcOrd="1" destOrd="0" presId="urn:microsoft.com/office/officeart/2008/layout/LinedList"/>
    <dgm:cxn modelId="{32D2C333-2048-4A6D-BB18-8F9C674EB3EF}" type="presParOf" srcId="{F858C236-DB76-4417-9D3C-AC9BA6F06B66}" destId="{BE992D74-6FE4-46B4-94ED-D44CD1B658A4}" srcOrd="0" destOrd="0" presId="urn:microsoft.com/office/officeart/2008/layout/LinedList"/>
    <dgm:cxn modelId="{F92B1458-EE7A-4886-8D3C-CB509922D5AC}" type="presParOf" srcId="{F858C236-DB76-4417-9D3C-AC9BA6F06B66}" destId="{819906E0-1ADD-47AF-9144-503128BA9FBA}" srcOrd="1" destOrd="0" presId="urn:microsoft.com/office/officeart/2008/layout/LinedList"/>
    <dgm:cxn modelId="{E7E0515A-CDA1-4CDE-9EAC-E50CAAAF1B7E}" type="presParOf" srcId="{819906E0-1ADD-47AF-9144-503128BA9FBA}" destId="{80A9E1C1-FAF3-4BE4-8488-8D36E35521F9}" srcOrd="0" destOrd="0" presId="urn:microsoft.com/office/officeart/2008/layout/LinedList"/>
    <dgm:cxn modelId="{49A2EB87-1412-4768-AA27-64A936A0FA87}" type="presParOf" srcId="{819906E0-1ADD-47AF-9144-503128BA9FBA}" destId="{C606C730-2313-4B98-8509-4625C8320C4D}" srcOrd="1" destOrd="0" presId="urn:microsoft.com/office/officeart/2008/layout/LinedList"/>
    <dgm:cxn modelId="{0684D34A-3E87-43E7-AF38-1EDAEABD7C73}" type="presParOf" srcId="{819906E0-1ADD-47AF-9144-503128BA9FBA}" destId="{A491CB35-2C80-4F37-99F3-7D65EB80122E}" srcOrd="2" destOrd="0" presId="urn:microsoft.com/office/officeart/2008/layout/LinedList"/>
    <dgm:cxn modelId="{2151C057-2084-431C-B249-EEEF35AAF1E4}" type="presParOf" srcId="{F858C236-DB76-4417-9D3C-AC9BA6F06B66}" destId="{C0F4FAA2-8959-46AE-A1EF-62AB58774376}" srcOrd="2" destOrd="0" presId="urn:microsoft.com/office/officeart/2008/layout/LinedList"/>
    <dgm:cxn modelId="{19B50315-098E-4D57-B192-9E9A18969F0A}" type="presParOf" srcId="{F858C236-DB76-4417-9D3C-AC9BA6F06B66}" destId="{7033F9D9-5E0B-48FE-BB7B-6A5E6F70BEA2}" srcOrd="3" destOrd="0" presId="urn:microsoft.com/office/officeart/2008/layout/LinedList"/>
    <dgm:cxn modelId="{515CECA2-F268-4F46-8E9C-03E341B8F655}" type="presParOf" srcId="{F858C236-DB76-4417-9D3C-AC9BA6F06B66}" destId="{DC7F6160-53F1-403C-9AC5-1F6D333B8E8E}" srcOrd="4" destOrd="0" presId="urn:microsoft.com/office/officeart/2008/layout/LinedList"/>
    <dgm:cxn modelId="{891F89E0-7D07-4A66-8FF0-3B400C374530}" type="presParOf" srcId="{DC7F6160-53F1-403C-9AC5-1F6D333B8E8E}" destId="{9F2488AB-94FF-4448-B967-F0E71A2FEA0F}" srcOrd="0" destOrd="0" presId="urn:microsoft.com/office/officeart/2008/layout/LinedList"/>
    <dgm:cxn modelId="{9BA4CAEE-546A-4A6E-B8DB-3C5BBD246911}" type="presParOf" srcId="{DC7F6160-53F1-403C-9AC5-1F6D333B8E8E}" destId="{44F62110-BB90-491F-8A58-006521F7A86E}" srcOrd="1" destOrd="0" presId="urn:microsoft.com/office/officeart/2008/layout/LinedList"/>
    <dgm:cxn modelId="{EA4C9928-512D-4B14-A7BD-346469D2785F}" type="presParOf" srcId="{DC7F6160-53F1-403C-9AC5-1F6D333B8E8E}" destId="{EA72B232-5367-4654-935B-485F1DEF831C}" srcOrd="2" destOrd="0" presId="urn:microsoft.com/office/officeart/2008/layout/LinedList"/>
    <dgm:cxn modelId="{3E4E413E-7836-46A3-AF71-BAE3A4B90898}" type="presParOf" srcId="{F858C236-DB76-4417-9D3C-AC9BA6F06B66}" destId="{303B7055-147D-41B2-B71F-7D62495FA0AC}" srcOrd="5" destOrd="0" presId="urn:microsoft.com/office/officeart/2008/layout/LinedList"/>
    <dgm:cxn modelId="{13518ACE-FC81-46F6-A65E-C9CB3585CC8A}" type="presParOf" srcId="{F858C236-DB76-4417-9D3C-AC9BA6F06B66}" destId="{22F9E1E3-C4C7-4018-B495-703228F65B0E}" srcOrd="6" destOrd="0" presId="urn:microsoft.com/office/officeart/2008/layout/LinedList"/>
    <dgm:cxn modelId="{2A442C24-AA71-4ED8-83B7-4DDA4E8F4549}" type="presParOf" srcId="{F858C236-DB76-4417-9D3C-AC9BA6F06B66}" destId="{A256E889-18D1-4892-899E-2979663B2D60}" srcOrd="7" destOrd="0" presId="urn:microsoft.com/office/officeart/2008/layout/LinedList"/>
    <dgm:cxn modelId="{56E96C1B-9D34-481E-8D10-4C059D2A3C80}" type="presParOf" srcId="{A256E889-18D1-4892-899E-2979663B2D60}" destId="{06DF1D75-9473-4236-82D0-28253818C2C9}" srcOrd="0" destOrd="0" presId="urn:microsoft.com/office/officeart/2008/layout/LinedList"/>
    <dgm:cxn modelId="{F5033BCD-B919-4CDB-97CF-08215DB4E35E}" type="presParOf" srcId="{A256E889-18D1-4892-899E-2979663B2D60}" destId="{521FDDB5-346C-419A-B644-CB36D6DF7CDF}" srcOrd="1" destOrd="0" presId="urn:microsoft.com/office/officeart/2008/layout/LinedList"/>
    <dgm:cxn modelId="{5D4B77DA-F5D0-4032-8942-37F2AF72A937}" type="presParOf" srcId="{A256E889-18D1-4892-899E-2979663B2D60}" destId="{85A8CC67-975B-4A1E-A4D3-72B1081E2798}" srcOrd="2" destOrd="0" presId="urn:microsoft.com/office/officeart/2008/layout/LinedList"/>
    <dgm:cxn modelId="{AD359C2F-9FA4-44DB-BFD5-6ABD6031D0C6}" type="presParOf" srcId="{F858C236-DB76-4417-9D3C-AC9BA6F06B66}" destId="{F5CDBE9E-388E-47BB-B1D4-8A91F5C3829D}" srcOrd="8" destOrd="0" presId="urn:microsoft.com/office/officeart/2008/layout/LinedList"/>
    <dgm:cxn modelId="{9254C264-F814-4151-9EC3-48313098FAFE}" type="presParOf" srcId="{F858C236-DB76-4417-9D3C-AC9BA6F06B66}" destId="{BE12337F-3CFA-4C5C-B5A8-DC8ACB206B7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C137E2-A964-4568-A3C7-247BE24CCD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6BBA3A-27B2-4CEF-A04F-271E43E62386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Qualidade dos dados (SICONFI)</a:t>
          </a:r>
          <a:endParaRPr lang="pt-BR" sz="2000" dirty="0"/>
        </a:p>
      </dgm:t>
    </dgm:pt>
    <dgm:pt modelId="{F0A82392-63A8-4E79-96F6-8A0E8B0F1079}" type="parTrans" cxnId="{FAB3C25E-FAB0-4831-A4FE-5A8714440AA8}">
      <dgm:prSet/>
      <dgm:spPr/>
      <dgm:t>
        <a:bodyPr/>
        <a:lstStyle/>
        <a:p>
          <a:endParaRPr lang="pt-BR" sz="2000"/>
        </a:p>
      </dgm:t>
    </dgm:pt>
    <dgm:pt modelId="{11B8142B-B6E5-4932-8209-4234D3CAEEFA}" type="sibTrans" cxnId="{FAB3C25E-FAB0-4831-A4FE-5A8714440AA8}">
      <dgm:prSet/>
      <dgm:spPr/>
      <dgm:t>
        <a:bodyPr/>
        <a:lstStyle/>
        <a:p>
          <a:endParaRPr lang="pt-BR" sz="2000"/>
        </a:p>
      </dgm:t>
    </dgm:pt>
    <dgm:pt modelId="{BB9E9C7D-DEF1-4D88-9CFB-BEAC7CF3813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Implementar checklist antes do envio: conferência de contas, consistência entre módulos (contábil, folha, restos a pagar).</a:t>
          </a:r>
          <a:endParaRPr lang="pt-BR" sz="2000" dirty="0"/>
        </a:p>
      </dgm:t>
    </dgm:pt>
    <dgm:pt modelId="{455E2BE6-E657-4671-8610-D75C77B93C0E}" type="parTrans" cxnId="{8C931282-AAF0-4E32-B92A-8DF993232E06}">
      <dgm:prSet/>
      <dgm:spPr/>
      <dgm:t>
        <a:bodyPr/>
        <a:lstStyle/>
        <a:p>
          <a:endParaRPr lang="pt-BR" sz="2000"/>
        </a:p>
      </dgm:t>
    </dgm:pt>
    <dgm:pt modelId="{FA42A0C6-45FF-4C15-BC68-CD97D9A9612B}" type="sibTrans" cxnId="{8C931282-AAF0-4E32-B92A-8DF993232E06}">
      <dgm:prSet/>
      <dgm:spPr/>
      <dgm:t>
        <a:bodyPr/>
        <a:lstStyle/>
        <a:p>
          <a:endParaRPr lang="pt-BR" sz="2000"/>
        </a:p>
      </dgm:t>
    </dgm:pt>
    <dgm:pt modelId="{8895E3C8-1327-4DF3-A02F-A4B37E0C690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Planejamento orientado por indicadores</a:t>
          </a:r>
          <a:endParaRPr lang="pt-BR" sz="2000" dirty="0"/>
        </a:p>
      </dgm:t>
    </dgm:pt>
    <dgm:pt modelId="{F74D3DAD-5C66-4182-8452-B75F68399995}" type="parTrans" cxnId="{C1C0B21C-6605-46D8-80BC-BD0DEF28EACD}">
      <dgm:prSet/>
      <dgm:spPr/>
      <dgm:t>
        <a:bodyPr/>
        <a:lstStyle/>
        <a:p>
          <a:endParaRPr lang="pt-BR" sz="2000"/>
        </a:p>
      </dgm:t>
    </dgm:pt>
    <dgm:pt modelId="{C595FC1E-D654-4AE6-8259-6424E11D20EA}" type="sibTrans" cxnId="{C1C0B21C-6605-46D8-80BC-BD0DEF28EACD}">
      <dgm:prSet/>
      <dgm:spPr/>
      <dgm:t>
        <a:bodyPr/>
        <a:lstStyle/>
        <a:p>
          <a:endParaRPr lang="pt-BR" sz="2000"/>
        </a:p>
      </dgm:t>
    </dgm:pt>
    <dgm:pt modelId="{A8199597-DFCE-4C70-A6FA-A8042083C75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Controles internos e auditoria</a:t>
          </a:r>
          <a:endParaRPr lang="pt-BR" sz="20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61B819-CB46-46F2-9BD0-39465BBF45D6}" type="parTrans" cxnId="{512F1724-A039-48B6-9D56-9A770286839B}">
      <dgm:prSet/>
      <dgm:spPr/>
      <dgm:t>
        <a:bodyPr/>
        <a:lstStyle/>
        <a:p>
          <a:endParaRPr lang="pt-BR" sz="2000"/>
        </a:p>
      </dgm:t>
    </dgm:pt>
    <dgm:pt modelId="{A34F44C4-5530-4D5F-A768-AFB94ACDBC86}" type="sibTrans" cxnId="{512F1724-A039-48B6-9D56-9A770286839B}">
      <dgm:prSet/>
      <dgm:spPr/>
      <dgm:t>
        <a:bodyPr/>
        <a:lstStyle/>
        <a:p>
          <a:endParaRPr lang="pt-BR" sz="2000"/>
        </a:p>
      </dgm:t>
    </dgm:pt>
    <dgm:pt modelId="{FA05C455-776E-4BC9-AD13-BF047C35CC1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Para cada programa no PPA: 1 meta principal, 1 indicador de resultado, 1 indicador de insumo; revisão trimestral de desempenho.</a:t>
          </a:r>
          <a:endParaRPr lang="pt-BR" sz="2000" dirty="0"/>
        </a:p>
      </dgm:t>
    </dgm:pt>
    <dgm:pt modelId="{A71A707C-3B27-4DA3-AB93-A4C2FB41F0F0}" type="parTrans" cxnId="{87B4B5D8-41B1-47E7-8DB9-ED66B6F457A8}">
      <dgm:prSet/>
      <dgm:spPr/>
      <dgm:t>
        <a:bodyPr/>
        <a:lstStyle/>
        <a:p>
          <a:endParaRPr lang="pt-BR" sz="2000"/>
        </a:p>
      </dgm:t>
    </dgm:pt>
    <dgm:pt modelId="{4C8939F8-AD7C-44B6-A326-6F7DA9CB5C20}" type="sibTrans" cxnId="{87B4B5D8-41B1-47E7-8DB9-ED66B6F457A8}">
      <dgm:prSet/>
      <dgm:spPr/>
      <dgm:t>
        <a:bodyPr/>
        <a:lstStyle/>
        <a:p>
          <a:endParaRPr lang="pt-BR" sz="2000"/>
        </a:p>
      </dgm:t>
    </dgm:pt>
    <dgm:pt modelId="{2BE944A4-3655-42C7-8FA0-AE201C6EA3D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Procedimentos de controle sobre despesas de pessoal e contratos; auditoria de conformidade anual e relatórios de acompanhamento (</a:t>
          </a:r>
          <a:r>
            <a:rPr lang="pt-BR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follow-up</a:t>
          </a:r>
          <a:r>
            <a: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</a:p>
      </dgm:t>
    </dgm:pt>
    <dgm:pt modelId="{4363D9D7-25B1-4DD0-9E95-E344F1435D68}" type="parTrans" cxnId="{C73E749C-3266-4217-B4F3-7217B3CA02BA}">
      <dgm:prSet/>
      <dgm:spPr/>
      <dgm:t>
        <a:bodyPr/>
        <a:lstStyle/>
        <a:p>
          <a:endParaRPr lang="pt-BR" sz="2000"/>
        </a:p>
      </dgm:t>
    </dgm:pt>
    <dgm:pt modelId="{E3BBB7E7-0CC2-44B5-AAF3-A007416A6CAA}" type="sibTrans" cxnId="{C73E749C-3266-4217-B4F3-7217B3CA02BA}">
      <dgm:prSet/>
      <dgm:spPr/>
      <dgm:t>
        <a:bodyPr/>
        <a:lstStyle/>
        <a:p>
          <a:endParaRPr lang="pt-BR" sz="2000"/>
        </a:p>
      </dgm:t>
    </dgm:pt>
    <dgm:pt modelId="{449F1E7E-99B1-49C7-83D8-1C0845FA29E0}" type="pres">
      <dgm:prSet presAssocID="{CEC137E2-A964-4568-A3C7-247BE24CCDE6}" presName="vert0" presStyleCnt="0">
        <dgm:presLayoutVars>
          <dgm:dir/>
          <dgm:animOne val="branch"/>
          <dgm:animLvl val="lvl"/>
        </dgm:presLayoutVars>
      </dgm:prSet>
      <dgm:spPr/>
    </dgm:pt>
    <dgm:pt modelId="{5E3D76D8-E861-410A-9A05-279F846C553B}" type="pres">
      <dgm:prSet presAssocID="{F56BBA3A-27B2-4CEF-A04F-271E43E62386}" presName="thickLine" presStyleLbl="alignNode1" presStyleIdx="0" presStyleCnt="3"/>
      <dgm:spPr/>
    </dgm:pt>
    <dgm:pt modelId="{427B0136-FE2A-4B37-98CF-D3129CC4EA78}" type="pres">
      <dgm:prSet presAssocID="{F56BBA3A-27B2-4CEF-A04F-271E43E62386}" presName="horz1" presStyleCnt="0"/>
      <dgm:spPr/>
    </dgm:pt>
    <dgm:pt modelId="{A39B1F91-F3CE-4B04-9682-4A395983CFA6}" type="pres">
      <dgm:prSet presAssocID="{F56BBA3A-27B2-4CEF-A04F-271E43E62386}" presName="tx1" presStyleLbl="revTx" presStyleIdx="0" presStyleCnt="6"/>
      <dgm:spPr/>
    </dgm:pt>
    <dgm:pt modelId="{09916B7B-54D1-4372-8DDE-E7FE9A081359}" type="pres">
      <dgm:prSet presAssocID="{F56BBA3A-27B2-4CEF-A04F-271E43E62386}" presName="vert1" presStyleCnt="0"/>
      <dgm:spPr/>
    </dgm:pt>
    <dgm:pt modelId="{2173B0DF-654B-40C1-95C8-B4E897B51EB7}" type="pres">
      <dgm:prSet presAssocID="{BB9E9C7D-DEF1-4D88-9CFB-BEAC7CF38134}" presName="vertSpace2a" presStyleCnt="0"/>
      <dgm:spPr/>
    </dgm:pt>
    <dgm:pt modelId="{2ACD5AA5-5F04-468A-8720-D39635150B0E}" type="pres">
      <dgm:prSet presAssocID="{BB9E9C7D-DEF1-4D88-9CFB-BEAC7CF38134}" presName="horz2" presStyleCnt="0"/>
      <dgm:spPr/>
    </dgm:pt>
    <dgm:pt modelId="{45A20F7A-5318-4C89-A08F-DA3FC674B162}" type="pres">
      <dgm:prSet presAssocID="{BB9E9C7D-DEF1-4D88-9CFB-BEAC7CF38134}" presName="horzSpace2" presStyleCnt="0"/>
      <dgm:spPr/>
    </dgm:pt>
    <dgm:pt modelId="{385F5B3F-6951-4787-9545-640D29FC3D58}" type="pres">
      <dgm:prSet presAssocID="{BB9E9C7D-DEF1-4D88-9CFB-BEAC7CF38134}" presName="tx2" presStyleLbl="revTx" presStyleIdx="1" presStyleCnt="6"/>
      <dgm:spPr/>
    </dgm:pt>
    <dgm:pt modelId="{8D1F3AA9-1073-4ED9-A8AC-F8303312E47D}" type="pres">
      <dgm:prSet presAssocID="{BB9E9C7D-DEF1-4D88-9CFB-BEAC7CF38134}" presName="vert2" presStyleCnt="0"/>
      <dgm:spPr/>
    </dgm:pt>
    <dgm:pt modelId="{385E71B9-E5E1-49A0-A0F4-54AFA5DFE03A}" type="pres">
      <dgm:prSet presAssocID="{BB9E9C7D-DEF1-4D88-9CFB-BEAC7CF38134}" presName="thinLine2b" presStyleLbl="callout" presStyleIdx="0" presStyleCnt="3"/>
      <dgm:spPr/>
    </dgm:pt>
    <dgm:pt modelId="{7B892B3D-E0CE-4BE5-B799-264931978A42}" type="pres">
      <dgm:prSet presAssocID="{BB9E9C7D-DEF1-4D88-9CFB-BEAC7CF38134}" presName="vertSpace2b" presStyleCnt="0"/>
      <dgm:spPr/>
    </dgm:pt>
    <dgm:pt modelId="{03B16E43-1FD1-45E1-9EA9-7C349BAC6B2C}" type="pres">
      <dgm:prSet presAssocID="{8895E3C8-1327-4DF3-A02F-A4B37E0C690D}" presName="thickLine" presStyleLbl="alignNode1" presStyleIdx="1" presStyleCnt="3"/>
      <dgm:spPr/>
    </dgm:pt>
    <dgm:pt modelId="{ACD21597-FA27-4D1A-9E85-BBE6986F165C}" type="pres">
      <dgm:prSet presAssocID="{8895E3C8-1327-4DF3-A02F-A4B37E0C690D}" presName="horz1" presStyleCnt="0"/>
      <dgm:spPr/>
    </dgm:pt>
    <dgm:pt modelId="{3D02DA03-66E8-4261-9A00-227D99DF103F}" type="pres">
      <dgm:prSet presAssocID="{8895E3C8-1327-4DF3-A02F-A4B37E0C690D}" presName="tx1" presStyleLbl="revTx" presStyleIdx="2" presStyleCnt="6"/>
      <dgm:spPr/>
    </dgm:pt>
    <dgm:pt modelId="{F858C236-DB76-4417-9D3C-AC9BA6F06B66}" type="pres">
      <dgm:prSet presAssocID="{8895E3C8-1327-4DF3-A02F-A4B37E0C690D}" presName="vert1" presStyleCnt="0"/>
      <dgm:spPr/>
    </dgm:pt>
    <dgm:pt modelId="{A6A0B859-AE99-4051-A0A7-369B5EC5AAE7}" type="pres">
      <dgm:prSet presAssocID="{FA05C455-776E-4BC9-AD13-BF047C35CC1C}" presName="vertSpace2a" presStyleCnt="0"/>
      <dgm:spPr/>
    </dgm:pt>
    <dgm:pt modelId="{55808A04-7567-47CC-9203-B8ED6640457D}" type="pres">
      <dgm:prSet presAssocID="{FA05C455-776E-4BC9-AD13-BF047C35CC1C}" presName="horz2" presStyleCnt="0"/>
      <dgm:spPr/>
    </dgm:pt>
    <dgm:pt modelId="{8A2E7F90-5C07-41AE-B49C-D3E91E08000D}" type="pres">
      <dgm:prSet presAssocID="{FA05C455-776E-4BC9-AD13-BF047C35CC1C}" presName="horzSpace2" presStyleCnt="0"/>
      <dgm:spPr/>
    </dgm:pt>
    <dgm:pt modelId="{E61B42AA-3559-4E90-8BD2-33ADF6F58533}" type="pres">
      <dgm:prSet presAssocID="{FA05C455-776E-4BC9-AD13-BF047C35CC1C}" presName="tx2" presStyleLbl="revTx" presStyleIdx="3" presStyleCnt="6"/>
      <dgm:spPr/>
    </dgm:pt>
    <dgm:pt modelId="{5A2700AF-213E-4375-9B82-F52908633328}" type="pres">
      <dgm:prSet presAssocID="{FA05C455-776E-4BC9-AD13-BF047C35CC1C}" presName="vert2" presStyleCnt="0"/>
      <dgm:spPr/>
    </dgm:pt>
    <dgm:pt modelId="{B97C1D3A-842E-4529-B111-EC1EE777BC7F}" type="pres">
      <dgm:prSet presAssocID="{FA05C455-776E-4BC9-AD13-BF047C35CC1C}" presName="thinLine2b" presStyleLbl="callout" presStyleIdx="1" presStyleCnt="3"/>
      <dgm:spPr/>
    </dgm:pt>
    <dgm:pt modelId="{CE72675B-0330-4DAC-945B-83A0997F6E29}" type="pres">
      <dgm:prSet presAssocID="{FA05C455-776E-4BC9-AD13-BF047C35CC1C}" presName="vertSpace2b" presStyleCnt="0"/>
      <dgm:spPr/>
    </dgm:pt>
    <dgm:pt modelId="{1D0A277B-5F08-4CA1-806A-5F951CD4E3A5}" type="pres">
      <dgm:prSet presAssocID="{A8199597-DFCE-4C70-A6FA-A8042083C751}" presName="thickLine" presStyleLbl="alignNode1" presStyleIdx="2" presStyleCnt="3"/>
      <dgm:spPr/>
    </dgm:pt>
    <dgm:pt modelId="{CEC52169-DFEE-4C03-8E3B-2305FCE699D6}" type="pres">
      <dgm:prSet presAssocID="{A8199597-DFCE-4C70-A6FA-A8042083C751}" presName="horz1" presStyleCnt="0"/>
      <dgm:spPr/>
    </dgm:pt>
    <dgm:pt modelId="{BBE2D912-8EB0-4CA2-980E-5C0FB7EAED39}" type="pres">
      <dgm:prSet presAssocID="{A8199597-DFCE-4C70-A6FA-A8042083C751}" presName="tx1" presStyleLbl="revTx" presStyleIdx="4" presStyleCnt="6"/>
      <dgm:spPr/>
    </dgm:pt>
    <dgm:pt modelId="{46A477BD-23D6-4BBE-A4C9-80D031E51D02}" type="pres">
      <dgm:prSet presAssocID="{A8199597-DFCE-4C70-A6FA-A8042083C751}" presName="vert1" presStyleCnt="0"/>
      <dgm:spPr/>
    </dgm:pt>
    <dgm:pt modelId="{C45BFAD3-55C0-4ED2-8A60-2D328DE17C1E}" type="pres">
      <dgm:prSet presAssocID="{2BE944A4-3655-42C7-8FA0-AE201C6EA3DE}" presName="vertSpace2a" presStyleCnt="0"/>
      <dgm:spPr/>
    </dgm:pt>
    <dgm:pt modelId="{E01FEA51-5FB0-4A07-BC04-CAEE9D2F2E48}" type="pres">
      <dgm:prSet presAssocID="{2BE944A4-3655-42C7-8FA0-AE201C6EA3DE}" presName="horz2" presStyleCnt="0"/>
      <dgm:spPr/>
    </dgm:pt>
    <dgm:pt modelId="{7C096C13-FA6E-442D-A150-9A1974A63D6B}" type="pres">
      <dgm:prSet presAssocID="{2BE944A4-3655-42C7-8FA0-AE201C6EA3DE}" presName="horzSpace2" presStyleCnt="0"/>
      <dgm:spPr/>
    </dgm:pt>
    <dgm:pt modelId="{F520BD9A-4932-43AE-BD8C-95054900D075}" type="pres">
      <dgm:prSet presAssocID="{2BE944A4-3655-42C7-8FA0-AE201C6EA3DE}" presName="tx2" presStyleLbl="revTx" presStyleIdx="5" presStyleCnt="6"/>
      <dgm:spPr/>
    </dgm:pt>
    <dgm:pt modelId="{A9684430-33F0-4CF2-B8C7-F584A25F4F3B}" type="pres">
      <dgm:prSet presAssocID="{2BE944A4-3655-42C7-8FA0-AE201C6EA3DE}" presName="vert2" presStyleCnt="0"/>
      <dgm:spPr/>
    </dgm:pt>
    <dgm:pt modelId="{EF46BDED-A15D-4359-901D-6E8F4A46A02B}" type="pres">
      <dgm:prSet presAssocID="{2BE944A4-3655-42C7-8FA0-AE201C6EA3DE}" presName="thinLine2b" presStyleLbl="callout" presStyleIdx="2" presStyleCnt="3"/>
      <dgm:spPr/>
    </dgm:pt>
    <dgm:pt modelId="{624ED926-C972-47EA-8C5E-04E4AA81363D}" type="pres">
      <dgm:prSet presAssocID="{2BE944A4-3655-42C7-8FA0-AE201C6EA3DE}" presName="vertSpace2b" presStyleCnt="0"/>
      <dgm:spPr/>
    </dgm:pt>
  </dgm:ptLst>
  <dgm:cxnLst>
    <dgm:cxn modelId="{C1C0B21C-6605-46D8-80BC-BD0DEF28EACD}" srcId="{CEC137E2-A964-4568-A3C7-247BE24CCDE6}" destId="{8895E3C8-1327-4DF3-A02F-A4B37E0C690D}" srcOrd="1" destOrd="0" parTransId="{F74D3DAD-5C66-4182-8452-B75F68399995}" sibTransId="{C595FC1E-D654-4AE6-8259-6424E11D20EA}"/>
    <dgm:cxn modelId="{8FC06822-6E8E-4B62-94B3-D373FE06C231}" type="presOf" srcId="{CEC137E2-A964-4568-A3C7-247BE24CCDE6}" destId="{449F1E7E-99B1-49C7-83D8-1C0845FA29E0}" srcOrd="0" destOrd="0" presId="urn:microsoft.com/office/officeart/2008/layout/LinedList"/>
    <dgm:cxn modelId="{512F1724-A039-48B6-9D56-9A770286839B}" srcId="{CEC137E2-A964-4568-A3C7-247BE24CCDE6}" destId="{A8199597-DFCE-4C70-A6FA-A8042083C751}" srcOrd="2" destOrd="0" parTransId="{A261B819-CB46-46F2-9BD0-39465BBF45D6}" sibTransId="{A34F44C4-5530-4D5F-A768-AFB94ACDBC86}"/>
    <dgm:cxn modelId="{F78F505E-BFF7-4370-A641-E37E7DDEF23E}" type="presOf" srcId="{FA05C455-776E-4BC9-AD13-BF047C35CC1C}" destId="{E61B42AA-3559-4E90-8BD2-33ADF6F58533}" srcOrd="0" destOrd="0" presId="urn:microsoft.com/office/officeart/2008/layout/LinedList"/>
    <dgm:cxn modelId="{FAB3C25E-FAB0-4831-A4FE-5A8714440AA8}" srcId="{CEC137E2-A964-4568-A3C7-247BE24CCDE6}" destId="{F56BBA3A-27B2-4CEF-A04F-271E43E62386}" srcOrd="0" destOrd="0" parTransId="{F0A82392-63A8-4E79-96F6-8A0E8B0F1079}" sibTransId="{11B8142B-B6E5-4932-8209-4234D3CAEEFA}"/>
    <dgm:cxn modelId="{8C931282-AAF0-4E32-B92A-8DF993232E06}" srcId="{F56BBA3A-27B2-4CEF-A04F-271E43E62386}" destId="{BB9E9C7D-DEF1-4D88-9CFB-BEAC7CF38134}" srcOrd="0" destOrd="0" parTransId="{455E2BE6-E657-4671-8610-D75C77B93C0E}" sibTransId="{FA42A0C6-45FF-4C15-BC68-CD97D9A9612B}"/>
    <dgm:cxn modelId="{C73E749C-3266-4217-B4F3-7217B3CA02BA}" srcId="{A8199597-DFCE-4C70-A6FA-A8042083C751}" destId="{2BE944A4-3655-42C7-8FA0-AE201C6EA3DE}" srcOrd="0" destOrd="0" parTransId="{4363D9D7-25B1-4DD0-9E95-E344F1435D68}" sibTransId="{E3BBB7E7-0CC2-44B5-AAF3-A007416A6CAA}"/>
    <dgm:cxn modelId="{B4AE75A0-D60A-4627-8F66-A16E0891F93E}" type="presOf" srcId="{BB9E9C7D-DEF1-4D88-9CFB-BEAC7CF38134}" destId="{385F5B3F-6951-4787-9545-640D29FC3D58}" srcOrd="0" destOrd="0" presId="urn:microsoft.com/office/officeart/2008/layout/LinedList"/>
    <dgm:cxn modelId="{783743CF-15A3-4A45-BA27-FF419FE1EE9F}" type="presOf" srcId="{2BE944A4-3655-42C7-8FA0-AE201C6EA3DE}" destId="{F520BD9A-4932-43AE-BD8C-95054900D075}" srcOrd="0" destOrd="0" presId="urn:microsoft.com/office/officeart/2008/layout/LinedList"/>
    <dgm:cxn modelId="{87B4B5D8-41B1-47E7-8DB9-ED66B6F457A8}" srcId="{8895E3C8-1327-4DF3-A02F-A4B37E0C690D}" destId="{FA05C455-776E-4BC9-AD13-BF047C35CC1C}" srcOrd="0" destOrd="0" parTransId="{A71A707C-3B27-4DA3-AB93-A4C2FB41F0F0}" sibTransId="{4C8939F8-AD7C-44B6-A326-6F7DA9CB5C20}"/>
    <dgm:cxn modelId="{EBB818E7-EA67-401A-8B9B-F07484885F14}" type="presOf" srcId="{8895E3C8-1327-4DF3-A02F-A4B37E0C690D}" destId="{3D02DA03-66E8-4261-9A00-227D99DF103F}" srcOrd="0" destOrd="0" presId="urn:microsoft.com/office/officeart/2008/layout/LinedList"/>
    <dgm:cxn modelId="{1E6201E8-0380-4E0A-81D9-FE81A793750B}" type="presOf" srcId="{F56BBA3A-27B2-4CEF-A04F-271E43E62386}" destId="{A39B1F91-F3CE-4B04-9682-4A395983CFA6}" srcOrd="0" destOrd="0" presId="urn:microsoft.com/office/officeart/2008/layout/LinedList"/>
    <dgm:cxn modelId="{178CCDEE-A264-41B8-B54D-F497B4C20D08}" type="presOf" srcId="{A8199597-DFCE-4C70-A6FA-A8042083C751}" destId="{BBE2D912-8EB0-4CA2-980E-5C0FB7EAED39}" srcOrd="0" destOrd="0" presId="urn:microsoft.com/office/officeart/2008/layout/LinedList"/>
    <dgm:cxn modelId="{B427FAF3-8B05-4B7A-B128-D3AADA3B06A0}" type="presParOf" srcId="{449F1E7E-99B1-49C7-83D8-1C0845FA29E0}" destId="{5E3D76D8-E861-410A-9A05-279F846C553B}" srcOrd="0" destOrd="0" presId="urn:microsoft.com/office/officeart/2008/layout/LinedList"/>
    <dgm:cxn modelId="{2BF80DB6-2600-4A6E-8A4A-A4B6D4EA6E11}" type="presParOf" srcId="{449F1E7E-99B1-49C7-83D8-1C0845FA29E0}" destId="{427B0136-FE2A-4B37-98CF-D3129CC4EA78}" srcOrd="1" destOrd="0" presId="urn:microsoft.com/office/officeart/2008/layout/LinedList"/>
    <dgm:cxn modelId="{5A5C7778-22B2-412C-8BEE-2E7155AAC3F0}" type="presParOf" srcId="{427B0136-FE2A-4B37-98CF-D3129CC4EA78}" destId="{A39B1F91-F3CE-4B04-9682-4A395983CFA6}" srcOrd="0" destOrd="0" presId="urn:microsoft.com/office/officeart/2008/layout/LinedList"/>
    <dgm:cxn modelId="{2DE9B1F9-FED8-4542-B785-098CCE84C21C}" type="presParOf" srcId="{427B0136-FE2A-4B37-98CF-D3129CC4EA78}" destId="{09916B7B-54D1-4372-8DDE-E7FE9A081359}" srcOrd="1" destOrd="0" presId="urn:microsoft.com/office/officeart/2008/layout/LinedList"/>
    <dgm:cxn modelId="{CEE3B451-42E1-49F6-8E3F-00A19696FCA3}" type="presParOf" srcId="{09916B7B-54D1-4372-8DDE-E7FE9A081359}" destId="{2173B0DF-654B-40C1-95C8-B4E897B51EB7}" srcOrd="0" destOrd="0" presId="urn:microsoft.com/office/officeart/2008/layout/LinedList"/>
    <dgm:cxn modelId="{BE704CF2-129E-4707-AEA9-E5157A7CBE19}" type="presParOf" srcId="{09916B7B-54D1-4372-8DDE-E7FE9A081359}" destId="{2ACD5AA5-5F04-468A-8720-D39635150B0E}" srcOrd="1" destOrd="0" presId="urn:microsoft.com/office/officeart/2008/layout/LinedList"/>
    <dgm:cxn modelId="{89143F73-43DF-4624-B065-C212D580393C}" type="presParOf" srcId="{2ACD5AA5-5F04-468A-8720-D39635150B0E}" destId="{45A20F7A-5318-4C89-A08F-DA3FC674B162}" srcOrd="0" destOrd="0" presId="urn:microsoft.com/office/officeart/2008/layout/LinedList"/>
    <dgm:cxn modelId="{4C74E2D6-54F5-4EB2-AAF0-C0F2AFB739DD}" type="presParOf" srcId="{2ACD5AA5-5F04-468A-8720-D39635150B0E}" destId="{385F5B3F-6951-4787-9545-640D29FC3D58}" srcOrd="1" destOrd="0" presId="urn:microsoft.com/office/officeart/2008/layout/LinedList"/>
    <dgm:cxn modelId="{1A64966D-9872-4AE7-84CD-90AF828B3239}" type="presParOf" srcId="{2ACD5AA5-5F04-468A-8720-D39635150B0E}" destId="{8D1F3AA9-1073-4ED9-A8AC-F8303312E47D}" srcOrd="2" destOrd="0" presId="urn:microsoft.com/office/officeart/2008/layout/LinedList"/>
    <dgm:cxn modelId="{26E3EEA5-1A79-4EDB-88A4-E0AB9600F1E4}" type="presParOf" srcId="{09916B7B-54D1-4372-8DDE-E7FE9A081359}" destId="{385E71B9-E5E1-49A0-A0F4-54AFA5DFE03A}" srcOrd="2" destOrd="0" presId="urn:microsoft.com/office/officeart/2008/layout/LinedList"/>
    <dgm:cxn modelId="{7385CFAF-CFA8-4E2E-BB9E-8C76679EFFB4}" type="presParOf" srcId="{09916B7B-54D1-4372-8DDE-E7FE9A081359}" destId="{7B892B3D-E0CE-4BE5-B799-264931978A42}" srcOrd="3" destOrd="0" presId="urn:microsoft.com/office/officeart/2008/layout/LinedList"/>
    <dgm:cxn modelId="{B1C8CC93-3BC9-4923-A337-78C55EA8B0EC}" type="presParOf" srcId="{449F1E7E-99B1-49C7-83D8-1C0845FA29E0}" destId="{03B16E43-1FD1-45E1-9EA9-7C349BAC6B2C}" srcOrd="2" destOrd="0" presId="urn:microsoft.com/office/officeart/2008/layout/LinedList"/>
    <dgm:cxn modelId="{CE45C8E2-9BA1-4A95-B04D-6F1FF7054705}" type="presParOf" srcId="{449F1E7E-99B1-49C7-83D8-1C0845FA29E0}" destId="{ACD21597-FA27-4D1A-9E85-BBE6986F165C}" srcOrd="3" destOrd="0" presId="urn:microsoft.com/office/officeart/2008/layout/LinedList"/>
    <dgm:cxn modelId="{614FD889-89B0-40AD-BC83-C17CD746E802}" type="presParOf" srcId="{ACD21597-FA27-4D1A-9E85-BBE6986F165C}" destId="{3D02DA03-66E8-4261-9A00-227D99DF103F}" srcOrd="0" destOrd="0" presId="urn:microsoft.com/office/officeart/2008/layout/LinedList"/>
    <dgm:cxn modelId="{E1D0C093-2BBF-4B3F-B09D-7A9DBE6D4EA5}" type="presParOf" srcId="{ACD21597-FA27-4D1A-9E85-BBE6986F165C}" destId="{F858C236-DB76-4417-9D3C-AC9BA6F06B66}" srcOrd="1" destOrd="0" presId="urn:microsoft.com/office/officeart/2008/layout/LinedList"/>
    <dgm:cxn modelId="{65909AF4-DA27-4681-BDF5-7F1D60C9455B}" type="presParOf" srcId="{F858C236-DB76-4417-9D3C-AC9BA6F06B66}" destId="{A6A0B859-AE99-4051-A0A7-369B5EC5AAE7}" srcOrd="0" destOrd="0" presId="urn:microsoft.com/office/officeart/2008/layout/LinedList"/>
    <dgm:cxn modelId="{44711971-ADDD-46D7-8DB3-75C452EDAD11}" type="presParOf" srcId="{F858C236-DB76-4417-9D3C-AC9BA6F06B66}" destId="{55808A04-7567-47CC-9203-B8ED6640457D}" srcOrd="1" destOrd="0" presId="urn:microsoft.com/office/officeart/2008/layout/LinedList"/>
    <dgm:cxn modelId="{12274E33-EC1A-4725-B462-58C11049252A}" type="presParOf" srcId="{55808A04-7567-47CC-9203-B8ED6640457D}" destId="{8A2E7F90-5C07-41AE-B49C-D3E91E08000D}" srcOrd="0" destOrd="0" presId="urn:microsoft.com/office/officeart/2008/layout/LinedList"/>
    <dgm:cxn modelId="{60D1069F-A412-4BE3-8C26-3FBC2B99ECA5}" type="presParOf" srcId="{55808A04-7567-47CC-9203-B8ED6640457D}" destId="{E61B42AA-3559-4E90-8BD2-33ADF6F58533}" srcOrd="1" destOrd="0" presId="urn:microsoft.com/office/officeart/2008/layout/LinedList"/>
    <dgm:cxn modelId="{F384DE81-C532-411E-977E-24D6303E6BBF}" type="presParOf" srcId="{55808A04-7567-47CC-9203-B8ED6640457D}" destId="{5A2700AF-213E-4375-9B82-F52908633328}" srcOrd="2" destOrd="0" presId="urn:microsoft.com/office/officeart/2008/layout/LinedList"/>
    <dgm:cxn modelId="{63ABB262-7FD9-43C9-81E9-3C70D2F69AE7}" type="presParOf" srcId="{F858C236-DB76-4417-9D3C-AC9BA6F06B66}" destId="{B97C1D3A-842E-4529-B111-EC1EE777BC7F}" srcOrd="2" destOrd="0" presId="urn:microsoft.com/office/officeart/2008/layout/LinedList"/>
    <dgm:cxn modelId="{596480EE-D3FA-496A-9640-118CBFBDEDC4}" type="presParOf" srcId="{F858C236-DB76-4417-9D3C-AC9BA6F06B66}" destId="{CE72675B-0330-4DAC-945B-83A0997F6E29}" srcOrd="3" destOrd="0" presId="urn:microsoft.com/office/officeart/2008/layout/LinedList"/>
    <dgm:cxn modelId="{494148C3-5FE8-4383-AA81-F69BCAC25F8E}" type="presParOf" srcId="{449F1E7E-99B1-49C7-83D8-1C0845FA29E0}" destId="{1D0A277B-5F08-4CA1-806A-5F951CD4E3A5}" srcOrd="4" destOrd="0" presId="urn:microsoft.com/office/officeart/2008/layout/LinedList"/>
    <dgm:cxn modelId="{FAC6888C-BC81-4CDC-A436-E39C5C27D2B8}" type="presParOf" srcId="{449F1E7E-99B1-49C7-83D8-1C0845FA29E0}" destId="{CEC52169-DFEE-4C03-8E3B-2305FCE699D6}" srcOrd="5" destOrd="0" presId="urn:microsoft.com/office/officeart/2008/layout/LinedList"/>
    <dgm:cxn modelId="{C408C155-8064-4D0F-98B7-AE7B47CE9202}" type="presParOf" srcId="{CEC52169-DFEE-4C03-8E3B-2305FCE699D6}" destId="{BBE2D912-8EB0-4CA2-980E-5C0FB7EAED39}" srcOrd="0" destOrd="0" presId="urn:microsoft.com/office/officeart/2008/layout/LinedList"/>
    <dgm:cxn modelId="{84E3DB4E-47E4-445B-82E2-16F9481332CA}" type="presParOf" srcId="{CEC52169-DFEE-4C03-8E3B-2305FCE699D6}" destId="{46A477BD-23D6-4BBE-A4C9-80D031E51D02}" srcOrd="1" destOrd="0" presId="urn:microsoft.com/office/officeart/2008/layout/LinedList"/>
    <dgm:cxn modelId="{784A1919-E87C-48E8-84EB-06E5BA66FA10}" type="presParOf" srcId="{46A477BD-23D6-4BBE-A4C9-80D031E51D02}" destId="{C45BFAD3-55C0-4ED2-8A60-2D328DE17C1E}" srcOrd="0" destOrd="0" presId="urn:microsoft.com/office/officeart/2008/layout/LinedList"/>
    <dgm:cxn modelId="{B06D1B66-7C19-4E09-955B-ABE379ECF309}" type="presParOf" srcId="{46A477BD-23D6-4BBE-A4C9-80D031E51D02}" destId="{E01FEA51-5FB0-4A07-BC04-CAEE9D2F2E48}" srcOrd="1" destOrd="0" presId="urn:microsoft.com/office/officeart/2008/layout/LinedList"/>
    <dgm:cxn modelId="{6CEFDD8D-834A-45A5-B4B5-554C58D97065}" type="presParOf" srcId="{E01FEA51-5FB0-4A07-BC04-CAEE9D2F2E48}" destId="{7C096C13-FA6E-442D-A150-9A1974A63D6B}" srcOrd="0" destOrd="0" presId="urn:microsoft.com/office/officeart/2008/layout/LinedList"/>
    <dgm:cxn modelId="{807E71E3-E0CD-4608-A0E6-922078D24DE6}" type="presParOf" srcId="{E01FEA51-5FB0-4A07-BC04-CAEE9D2F2E48}" destId="{F520BD9A-4932-43AE-BD8C-95054900D075}" srcOrd="1" destOrd="0" presId="urn:microsoft.com/office/officeart/2008/layout/LinedList"/>
    <dgm:cxn modelId="{B2469C50-8EE2-45EE-829B-237EBDCDEB1B}" type="presParOf" srcId="{E01FEA51-5FB0-4A07-BC04-CAEE9D2F2E48}" destId="{A9684430-33F0-4CF2-B8C7-F584A25F4F3B}" srcOrd="2" destOrd="0" presId="urn:microsoft.com/office/officeart/2008/layout/LinedList"/>
    <dgm:cxn modelId="{6DC218A6-483B-4D1F-BCD6-68C55030A0C3}" type="presParOf" srcId="{46A477BD-23D6-4BBE-A4C9-80D031E51D02}" destId="{EF46BDED-A15D-4359-901D-6E8F4A46A02B}" srcOrd="2" destOrd="0" presId="urn:microsoft.com/office/officeart/2008/layout/LinedList"/>
    <dgm:cxn modelId="{33144105-A868-42D1-973D-BB07135FA9EC}" type="presParOf" srcId="{46A477BD-23D6-4BBE-A4C9-80D031E51D02}" destId="{624ED926-C972-47EA-8C5E-04E4AA81363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20A65B-973E-4BC5-94F0-1EAF15F3CEB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3B2C7B-6E23-4218-8FC3-124AF6D3BB02}">
      <dgm:prSet phldrT="[Texto]"/>
      <dgm:spPr/>
      <dgm:t>
        <a:bodyPr/>
        <a:lstStyle/>
        <a:p>
          <a:pPr algn="just"/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Painel de Gestão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dirty="0"/>
        </a:p>
      </dgm:t>
    </dgm:pt>
    <dgm:pt modelId="{5062073C-246C-4E46-87D5-C3F6DA89B59E}" type="parTrans" cxnId="{AD85881A-5E64-436C-A852-8E6782E668C6}">
      <dgm:prSet/>
      <dgm:spPr/>
      <dgm:t>
        <a:bodyPr/>
        <a:lstStyle/>
        <a:p>
          <a:pPr algn="just"/>
          <a:endParaRPr lang="pt-BR"/>
        </a:p>
      </dgm:t>
    </dgm:pt>
    <dgm:pt modelId="{09156A12-16F9-457B-B768-6ECE19482570}" type="sibTrans" cxnId="{AD85881A-5E64-436C-A852-8E6782E668C6}">
      <dgm:prSet/>
      <dgm:spPr/>
      <dgm:t>
        <a:bodyPr/>
        <a:lstStyle/>
        <a:p>
          <a:pPr algn="just"/>
          <a:endParaRPr lang="pt-BR"/>
        </a:p>
      </dgm:t>
    </dgm:pt>
    <dgm:pt modelId="{71B11D3F-CC15-434A-964B-451FE65A8E00}">
      <dgm:prSet phldrT="[Texto]"/>
      <dgm:spPr/>
      <dgm:t>
        <a:bodyPr/>
        <a:lstStyle/>
        <a:p>
          <a:pPr algn="just"/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Integração SICONFI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dirty="0"/>
        </a:p>
      </dgm:t>
    </dgm:pt>
    <dgm:pt modelId="{ECF2530E-80D7-4300-BCA8-8F15B9F89E71}" type="parTrans" cxnId="{0C07CC42-FCAF-497B-B173-131E62F8AF01}">
      <dgm:prSet/>
      <dgm:spPr/>
      <dgm:t>
        <a:bodyPr/>
        <a:lstStyle/>
        <a:p>
          <a:pPr algn="just"/>
          <a:endParaRPr lang="pt-BR"/>
        </a:p>
      </dgm:t>
    </dgm:pt>
    <dgm:pt modelId="{65177A5A-A550-4E8C-9287-55569CD90778}" type="sibTrans" cxnId="{0C07CC42-FCAF-497B-B173-131E62F8AF01}">
      <dgm:prSet/>
      <dgm:spPr/>
      <dgm:t>
        <a:bodyPr/>
        <a:lstStyle/>
        <a:p>
          <a:pPr algn="just"/>
          <a:endParaRPr lang="pt-BR"/>
        </a:p>
      </dgm:t>
    </dgm:pt>
    <dgm:pt modelId="{A06017B7-B275-418F-BF57-8B31D2EDD2B1}">
      <dgm:prSet phldrT="[Texto]"/>
      <dgm:spPr/>
      <dgm:t>
        <a:bodyPr/>
        <a:lstStyle/>
        <a:p>
          <a:pPr algn="just"/>
          <a:r>
            <a:rPr lang="pt-BR" alt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Capacitação</a:t>
          </a: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dirty="0"/>
        </a:p>
      </dgm:t>
    </dgm:pt>
    <dgm:pt modelId="{DB8B36BB-EBC8-4A01-8AD6-B550951EB44A}" type="parTrans" cxnId="{B040FD58-61C6-448A-82BE-10621D1FF28B}">
      <dgm:prSet/>
      <dgm:spPr/>
      <dgm:t>
        <a:bodyPr/>
        <a:lstStyle/>
        <a:p>
          <a:pPr algn="just"/>
          <a:endParaRPr lang="pt-BR"/>
        </a:p>
      </dgm:t>
    </dgm:pt>
    <dgm:pt modelId="{A7CC3F5A-3148-48BC-BF93-293A99DC65BE}" type="sibTrans" cxnId="{B040FD58-61C6-448A-82BE-10621D1FF28B}">
      <dgm:prSet/>
      <dgm:spPr/>
      <dgm:t>
        <a:bodyPr/>
        <a:lstStyle/>
        <a:p>
          <a:pPr algn="just"/>
          <a:endParaRPr lang="pt-BR"/>
        </a:p>
      </dgm:t>
    </dgm:pt>
    <dgm:pt modelId="{49FE7AAC-F9C8-4808-8C46-46FBB471D629}">
      <dgm:prSet phldrT="[Texto]"/>
      <dgm:spPr/>
      <dgm:t>
        <a:bodyPr/>
        <a:lstStyle/>
        <a:p>
          <a:pPr algn="just">
            <a:buFontTx/>
            <a:buChar char="•"/>
          </a:pP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painel simples (Power BI / Tableau / LibreOffice + CSV) que puxe: execução orçamentária, pessoal (% da receita corrente líquida), dívida consolidada, indicadores IEG-M locais. Atualização mensal.</a:t>
          </a:r>
          <a:endParaRPr lang="pt-BR" dirty="0"/>
        </a:p>
      </dgm:t>
    </dgm:pt>
    <dgm:pt modelId="{285A7196-F32F-4E08-9F6C-3EE83D6B63B8}" type="parTrans" cxnId="{4D6081EF-0913-4EDA-B37A-6348AD390A84}">
      <dgm:prSet/>
      <dgm:spPr/>
      <dgm:t>
        <a:bodyPr/>
        <a:lstStyle/>
        <a:p>
          <a:pPr algn="just"/>
          <a:endParaRPr lang="pt-BR"/>
        </a:p>
      </dgm:t>
    </dgm:pt>
    <dgm:pt modelId="{A525AAC3-8EE0-4F69-BCF8-7F3B438FBD21}" type="sibTrans" cxnId="{4D6081EF-0913-4EDA-B37A-6348AD390A84}">
      <dgm:prSet/>
      <dgm:spPr/>
      <dgm:t>
        <a:bodyPr/>
        <a:lstStyle/>
        <a:p>
          <a:pPr algn="just"/>
          <a:endParaRPr lang="pt-BR"/>
        </a:p>
      </dgm:t>
    </dgm:pt>
    <dgm:pt modelId="{64672A01-D393-4BA9-8804-9F0D05CDBDF9}">
      <dgm:prSet phldrT="[Texto]"/>
      <dgm:spPr/>
      <dgm:t>
        <a:bodyPr/>
        <a:lstStyle/>
        <a:p>
          <a:pPr algn="just">
            <a:buFontTx/>
            <a:buChar char="•"/>
          </a:pP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manter arquivos contábeis e planilhas padronizadas seguindo MDF e instruções do Tesouro. Use o Ranking Siconfi como termômetro de qualidade. </a:t>
          </a:r>
          <a:endParaRPr lang="pt-BR" dirty="0"/>
        </a:p>
      </dgm:t>
    </dgm:pt>
    <dgm:pt modelId="{B2D6F947-82E4-453F-BB69-996F4FEE81DD}" type="parTrans" cxnId="{2C75EC15-1C27-4FC7-A8FD-6C443CB50376}">
      <dgm:prSet/>
      <dgm:spPr/>
      <dgm:t>
        <a:bodyPr/>
        <a:lstStyle/>
        <a:p>
          <a:pPr algn="just"/>
          <a:endParaRPr lang="pt-BR"/>
        </a:p>
      </dgm:t>
    </dgm:pt>
    <dgm:pt modelId="{0FCE4E0F-38E5-49CF-86D8-97E136391C38}" type="sibTrans" cxnId="{2C75EC15-1C27-4FC7-A8FD-6C443CB50376}">
      <dgm:prSet/>
      <dgm:spPr/>
      <dgm:t>
        <a:bodyPr/>
        <a:lstStyle/>
        <a:p>
          <a:pPr algn="just"/>
          <a:endParaRPr lang="pt-BR"/>
        </a:p>
      </dgm:t>
    </dgm:pt>
    <dgm:pt modelId="{16F10B89-A92C-4A2D-96A9-F599FC2F0AE3}">
      <dgm:prSet phldrT="[Texto]"/>
      <dgm:spPr/>
      <dgm:t>
        <a:bodyPr/>
        <a:lstStyle/>
        <a:p>
          <a:pPr algn="just">
            <a:buFontTx/>
            <a:buChar char="•"/>
          </a:pPr>
          <a:r>
            <a: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agenda anual de treinamento (controle interno, contabilidade pública, elaboração do RGF e envio SICONFI).</a:t>
          </a:r>
          <a:endParaRPr lang="pt-BR" dirty="0"/>
        </a:p>
      </dgm:t>
    </dgm:pt>
    <dgm:pt modelId="{BDAB5715-0A3C-4085-A086-29894017C0C8}" type="parTrans" cxnId="{5D1961B3-2337-4F72-9D4A-4013A2655D5B}">
      <dgm:prSet/>
      <dgm:spPr/>
      <dgm:t>
        <a:bodyPr/>
        <a:lstStyle/>
        <a:p>
          <a:pPr algn="just"/>
          <a:endParaRPr lang="pt-BR"/>
        </a:p>
      </dgm:t>
    </dgm:pt>
    <dgm:pt modelId="{60A8E56F-3B60-4B92-A46C-584928988890}" type="sibTrans" cxnId="{5D1961B3-2337-4F72-9D4A-4013A2655D5B}">
      <dgm:prSet/>
      <dgm:spPr/>
      <dgm:t>
        <a:bodyPr/>
        <a:lstStyle/>
        <a:p>
          <a:pPr algn="just"/>
          <a:endParaRPr lang="pt-BR"/>
        </a:p>
      </dgm:t>
    </dgm:pt>
    <dgm:pt modelId="{7758FE73-9AC4-4207-92D8-6D892297B249}" type="pres">
      <dgm:prSet presAssocID="{FE20A65B-973E-4BC5-94F0-1EAF15F3CEB3}" presName="linearFlow" presStyleCnt="0">
        <dgm:presLayoutVars>
          <dgm:dir/>
          <dgm:resizeHandles val="exact"/>
        </dgm:presLayoutVars>
      </dgm:prSet>
      <dgm:spPr/>
    </dgm:pt>
    <dgm:pt modelId="{E4E01BBC-C182-4AFB-AF21-47C894F8D851}" type="pres">
      <dgm:prSet presAssocID="{343B2C7B-6E23-4218-8FC3-124AF6D3BB02}" presName="composite" presStyleCnt="0"/>
      <dgm:spPr/>
    </dgm:pt>
    <dgm:pt modelId="{E73A639A-D7AF-4E76-A7AD-AB30D673BE41}" type="pres">
      <dgm:prSet presAssocID="{343B2C7B-6E23-4218-8FC3-124AF6D3BB02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ela com números do mercado de ações"/>
        </a:ext>
      </dgm:extLst>
    </dgm:pt>
    <dgm:pt modelId="{695C4506-9A09-46D9-AB0D-95EEA073D0BC}" type="pres">
      <dgm:prSet presAssocID="{343B2C7B-6E23-4218-8FC3-124AF6D3BB02}" presName="txShp" presStyleLbl="node1" presStyleIdx="0" presStyleCnt="3">
        <dgm:presLayoutVars>
          <dgm:bulletEnabled val="1"/>
        </dgm:presLayoutVars>
      </dgm:prSet>
      <dgm:spPr/>
    </dgm:pt>
    <dgm:pt modelId="{5F8D4BD4-B5A8-4599-83E3-483E4659ED8C}" type="pres">
      <dgm:prSet presAssocID="{09156A12-16F9-457B-B768-6ECE19482570}" presName="spacing" presStyleCnt="0"/>
      <dgm:spPr/>
    </dgm:pt>
    <dgm:pt modelId="{40851CB0-1150-4ACD-BF17-A2A2D55B114F}" type="pres">
      <dgm:prSet presAssocID="{71B11D3F-CC15-434A-964B-451FE65A8E00}" presName="composite" presStyleCnt="0"/>
      <dgm:spPr/>
    </dgm:pt>
    <dgm:pt modelId="{88D9D9CD-C6B1-4797-8266-6DD9E78025B2}" type="pres">
      <dgm:prSet presAssocID="{71B11D3F-CC15-434A-964B-451FE65A8E00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44000" r="-44000"/>
          </a:stretch>
        </a:blipFill>
      </dgm:spPr>
    </dgm:pt>
    <dgm:pt modelId="{AD971269-E372-464C-925F-12AA19124DAA}" type="pres">
      <dgm:prSet presAssocID="{71B11D3F-CC15-434A-964B-451FE65A8E00}" presName="txShp" presStyleLbl="node1" presStyleIdx="1" presStyleCnt="3">
        <dgm:presLayoutVars>
          <dgm:bulletEnabled val="1"/>
        </dgm:presLayoutVars>
      </dgm:prSet>
      <dgm:spPr/>
    </dgm:pt>
    <dgm:pt modelId="{8A1FE0F5-6DA4-4304-87F8-6C8782D5B2BA}" type="pres">
      <dgm:prSet presAssocID="{65177A5A-A550-4E8C-9287-55569CD90778}" presName="spacing" presStyleCnt="0"/>
      <dgm:spPr/>
    </dgm:pt>
    <dgm:pt modelId="{18C5F0CE-D788-4082-9AAD-3ADDE2E3D8CC}" type="pres">
      <dgm:prSet presAssocID="{A06017B7-B275-418F-BF57-8B31D2EDD2B1}" presName="composite" presStyleCnt="0"/>
      <dgm:spPr/>
    </dgm:pt>
    <dgm:pt modelId="{C614BDDC-74B6-485C-8EC2-DBC5515589A7}" type="pres">
      <dgm:prSet presAssocID="{A06017B7-B275-418F-BF57-8B31D2EDD2B1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</dgm:spPr>
    </dgm:pt>
    <dgm:pt modelId="{9D66C46A-E719-4947-9C5D-098D962A5723}" type="pres">
      <dgm:prSet presAssocID="{A06017B7-B275-418F-BF57-8B31D2EDD2B1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75EC15-1C27-4FC7-A8FD-6C443CB50376}" srcId="{71B11D3F-CC15-434A-964B-451FE65A8E00}" destId="{64672A01-D393-4BA9-8804-9F0D05CDBDF9}" srcOrd="0" destOrd="0" parTransId="{B2D6F947-82E4-453F-BB69-996F4FEE81DD}" sibTransId="{0FCE4E0F-38E5-49CF-86D8-97E136391C38}"/>
    <dgm:cxn modelId="{1D395917-38A5-45BC-8C55-CBEB43003797}" type="presOf" srcId="{343B2C7B-6E23-4218-8FC3-124AF6D3BB02}" destId="{695C4506-9A09-46D9-AB0D-95EEA073D0BC}" srcOrd="0" destOrd="0" presId="urn:microsoft.com/office/officeart/2005/8/layout/vList3"/>
    <dgm:cxn modelId="{AD85881A-5E64-436C-A852-8E6782E668C6}" srcId="{FE20A65B-973E-4BC5-94F0-1EAF15F3CEB3}" destId="{343B2C7B-6E23-4218-8FC3-124AF6D3BB02}" srcOrd="0" destOrd="0" parTransId="{5062073C-246C-4E46-87D5-C3F6DA89B59E}" sibTransId="{09156A12-16F9-457B-B768-6ECE19482570}"/>
    <dgm:cxn modelId="{0C07CC42-FCAF-497B-B173-131E62F8AF01}" srcId="{FE20A65B-973E-4BC5-94F0-1EAF15F3CEB3}" destId="{71B11D3F-CC15-434A-964B-451FE65A8E00}" srcOrd="1" destOrd="0" parTransId="{ECF2530E-80D7-4300-BCA8-8F15B9F89E71}" sibTransId="{65177A5A-A550-4E8C-9287-55569CD90778}"/>
    <dgm:cxn modelId="{AA241643-4554-47E0-9339-A07716CD542F}" type="presOf" srcId="{71B11D3F-CC15-434A-964B-451FE65A8E00}" destId="{AD971269-E372-464C-925F-12AA19124DAA}" srcOrd="0" destOrd="0" presId="urn:microsoft.com/office/officeart/2005/8/layout/vList3"/>
    <dgm:cxn modelId="{0BA3DC50-6010-4252-9A54-B07A3A8D8A51}" type="presOf" srcId="{A06017B7-B275-418F-BF57-8B31D2EDD2B1}" destId="{9D66C46A-E719-4947-9C5D-098D962A5723}" srcOrd="0" destOrd="0" presId="urn:microsoft.com/office/officeart/2005/8/layout/vList3"/>
    <dgm:cxn modelId="{FDF7E352-5BFB-4D90-A920-55A4F89B32C7}" type="presOf" srcId="{FE20A65B-973E-4BC5-94F0-1EAF15F3CEB3}" destId="{7758FE73-9AC4-4207-92D8-6D892297B249}" srcOrd="0" destOrd="0" presId="urn:microsoft.com/office/officeart/2005/8/layout/vList3"/>
    <dgm:cxn modelId="{B040FD58-61C6-448A-82BE-10621D1FF28B}" srcId="{FE20A65B-973E-4BC5-94F0-1EAF15F3CEB3}" destId="{A06017B7-B275-418F-BF57-8B31D2EDD2B1}" srcOrd="2" destOrd="0" parTransId="{DB8B36BB-EBC8-4A01-8AD6-B550951EB44A}" sibTransId="{A7CC3F5A-3148-48BC-BF93-293A99DC65BE}"/>
    <dgm:cxn modelId="{94775A9B-3D2C-48B7-9581-61B1F17FC7B5}" type="presOf" srcId="{49FE7AAC-F9C8-4808-8C46-46FBB471D629}" destId="{695C4506-9A09-46D9-AB0D-95EEA073D0BC}" srcOrd="0" destOrd="1" presId="urn:microsoft.com/office/officeart/2005/8/layout/vList3"/>
    <dgm:cxn modelId="{62DF29A8-51AE-44EF-AE5B-EBA15F4A7F20}" type="presOf" srcId="{64672A01-D393-4BA9-8804-9F0D05CDBDF9}" destId="{AD971269-E372-464C-925F-12AA19124DAA}" srcOrd="0" destOrd="1" presId="urn:microsoft.com/office/officeart/2005/8/layout/vList3"/>
    <dgm:cxn modelId="{5D1961B3-2337-4F72-9D4A-4013A2655D5B}" srcId="{A06017B7-B275-418F-BF57-8B31D2EDD2B1}" destId="{16F10B89-A92C-4A2D-96A9-F599FC2F0AE3}" srcOrd="0" destOrd="0" parTransId="{BDAB5715-0A3C-4085-A086-29894017C0C8}" sibTransId="{60A8E56F-3B60-4B92-A46C-584928988890}"/>
    <dgm:cxn modelId="{07EAC1D7-29D8-48CA-92DB-4637B1514F00}" type="presOf" srcId="{16F10B89-A92C-4A2D-96A9-F599FC2F0AE3}" destId="{9D66C46A-E719-4947-9C5D-098D962A5723}" srcOrd="0" destOrd="1" presId="urn:microsoft.com/office/officeart/2005/8/layout/vList3"/>
    <dgm:cxn modelId="{4D6081EF-0913-4EDA-B37A-6348AD390A84}" srcId="{343B2C7B-6E23-4218-8FC3-124AF6D3BB02}" destId="{49FE7AAC-F9C8-4808-8C46-46FBB471D629}" srcOrd="0" destOrd="0" parTransId="{285A7196-F32F-4E08-9F6C-3EE83D6B63B8}" sibTransId="{A525AAC3-8EE0-4F69-BCF8-7F3B438FBD21}"/>
    <dgm:cxn modelId="{5F3BA3E8-44C6-4AF2-A3EE-F4F5BA10214D}" type="presParOf" srcId="{7758FE73-9AC4-4207-92D8-6D892297B249}" destId="{E4E01BBC-C182-4AFB-AF21-47C894F8D851}" srcOrd="0" destOrd="0" presId="urn:microsoft.com/office/officeart/2005/8/layout/vList3"/>
    <dgm:cxn modelId="{67F9EC14-A814-4B8F-9C8A-49B0E1EAC011}" type="presParOf" srcId="{E4E01BBC-C182-4AFB-AF21-47C894F8D851}" destId="{E73A639A-D7AF-4E76-A7AD-AB30D673BE41}" srcOrd="0" destOrd="0" presId="urn:microsoft.com/office/officeart/2005/8/layout/vList3"/>
    <dgm:cxn modelId="{6DC75573-F656-4F21-A2D8-EDEC17BFD658}" type="presParOf" srcId="{E4E01BBC-C182-4AFB-AF21-47C894F8D851}" destId="{695C4506-9A09-46D9-AB0D-95EEA073D0BC}" srcOrd="1" destOrd="0" presId="urn:microsoft.com/office/officeart/2005/8/layout/vList3"/>
    <dgm:cxn modelId="{CA488B45-950E-46A0-A06F-DEFAE7C47192}" type="presParOf" srcId="{7758FE73-9AC4-4207-92D8-6D892297B249}" destId="{5F8D4BD4-B5A8-4599-83E3-483E4659ED8C}" srcOrd="1" destOrd="0" presId="urn:microsoft.com/office/officeart/2005/8/layout/vList3"/>
    <dgm:cxn modelId="{20BCF1A7-B1CB-4CDA-82DD-0F9A12ECE5E4}" type="presParOf" srcId="{7758FE73-9AC4-4207-92D8-6D892297B249}" destId="{40851CB0-1150-4ACD-BF17-A2A2D55B114F}" srcOrd="2" destOrd="0" presId="urn:microsoft.com/office/officeart/2005/8/layout/vList3"/>
    <dgm:cxn modelId="{8E0CA5EC-65F4-4CCC-A191-1548EAFBD751}" type="presParOf" srcId="{40851CB0-1150-4ACD-BF17-A2A2D55B114F}" destId="{88D9D9CD-C6B1-4797-8266-6DD9E78025B2}" srcOrd="0" destOrd="0" presId="urn:microsoft.com/office/officeart/2005/8/layout/vList3"/>
    <dgm:cxn modelId="{F146806E-933B-47E2-B813-804340B38F0E}" type="presParOf" srcId="{40851CB0-1150-4ACD-BF17-A2A2D55B114F}" destId="{AD971269-E372-464C-925F-12AA19124DAA}" srcOrd="1" destOrd="0" presId="urn:microsoft.com/office/officeart/2005/8/layout/vList3"/>
    <dgm:cxn modelId="{BD70509F-5808-44B5-9317-E6C7294B2D9D}" type="presParOf" srcId="{7758FE73-9AC4-4207-92D8-6D892297B249}" destId="{8A1FE0F5-6DA4-4304-87F8-6C8782D5B2BA}" srcOrd="3" destOrd="0" presId="urn:microsoft.com/office/officeart/2005/8/layout/vList3"/>
    <dgm:cxn modelId="{1F707905-63CC-456F-B729-30D03F057A0D}" type="presParOf" srcId="{7758FE73-9AC4-4207-92D8-6D892297B249}" destId="{18C5F0CE-D788-4082-9AAD-3ADDE2E3D8CC}" srcOrd="4" destOrd="0" presId="urn:microsoft.com/office/officeart/2005/8/layout/vList3"/>
    <dgm:cxn modelId="{6289EC90-6FBC-43DF-BCD9-BF8BDDFF2F77}" type="presParOf" srcId="{18C5F0CE-D788-4082-9AAD-3ADDE2E3D8CC}" destId="{C614BDDC-74B6-485C-8EC2-DBC5515589A7}" srcOrd="0" destOrd="0" presId="urn:microsoft.com/office/officeart/2005/8/layout/vList3"/>
    <dgm:cxn modelId="{9C8E318C-FEF9-443B-8588-5B54C4615395}" type="presParOf" srcId="{18C5F0CE-D788-4082-9AAD-3ADDE2E3D8CC}" destId="{9D66C46A-E719-4947-9C5D-098D962A57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24380-B08D-469B-968B-EE7386DD1B40}">
      <dsp:nvSpPr>
        <dsp:cNvPr id="0" name=""/>
        <dsp:cNvSpPr/>
      </dsp:nvSpPr>
      <dsp:spPr>
        <a:xfrm>
          <a:off x="-5278552" y="-808427"/>
          <a:ext cx="6285616" cy="6285616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865F0-8A7B-4798-934C-76D49FE95DEA}">
      <dsp:nvSpPr>
        <dsp:cNvPr id="0" name=""/>
        <dsp:cNvSpPr/>
      </dsp:nvSpPr>
      <dsp:spPr>
        <a:xfrm>
          <a:off x="527260" y="358934"/>
          <a:ext cx="7536000" cy="71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1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Font typeface="Wingdings" pitchFamily="2"/>
            <a:buNone/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Lei Federal nº 4.320/1964;</a:t>
          </a:r>
          <a:endParaRPr lang="pt-BR" sz="2100" kern="1200" dirty="0"/>
        </a:p>
      </dsp:txBody>
      <dsp:txXfrm>
        <a:off x="527260" y="358934"/>
        <a:ext cx="7536000" cy="718242"/>
      </dsp:txXfrm>
    </dsp:sp>
    <dsp:sp modelId="{965D597A-AA14-4E83-842C-2C0DD3B84B08}">
      <dsp:nvSpPr>
        <dsp:cNvPr id="0" name=""/>
        <dsp:cNvSpPr/>
      </dsp:nvSpPr>
      <dsp:spPr>
        <a:xfrm>
          <a:off x="78359" y="269154"/>
          <a:ext cx="897802" cy="897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E275D-9091-462A-A8EB-095F99C1E4FB}">
      <dsp:nvSpPr>
        <dsp:cNvPr id="0" name=""/>
        <dsp:cNvSpPr/>
      </dsp:nvSpPr>
      <dsp:spPr>
        <a:xfrm>
          <a:off x="939045" y="1436484"/>
          <a:ext cx="7124216" cy="71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1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Font typeface="Wingdings" pitchFamily="2"/>
            <a:buNone/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Decreto-Lei nº 200/1967;</a:t>
          </a:r>
          <a:endParaRPr lang="pt-BR" sz="2100" kern="1200" dirty="0"/>
        </a:p>
      </dsp:txBody>
      <dsp:txXfrm>
        <a:off x="939045" y="1436484"/>
        <a:ext cx="7124216" cy="718242"/>
      </dsp:txXfrm>
    </dsp:sp>
    <dsp:sp modelId="{0BAD7A0F-1B00-45BF-933B-532802FCD8CB}">
      <dsp:nvSpPr>
        <dsp:cNvPr id="0" name=""/>
        <dsp:cNvSpPr/>
      </dsp:nvSpPr>
      <dsp:spPr>
        <a:xfrm>
          <a:off x="490144" y="1346704"/>
          <a:ext cx="897802" cy="897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84235-77CF-4F21-A897-61C36488C872}">
      <dsp:nvSpPr>
        <dsp:cNvPr id="0" name=""/>
        <dsp:cNvSpPr/>
      </dsp:nvSpPr>
      <dsp:spPr>
        <a:xfrm>
          <a:off x="939045" y="2514034"/>
          <a:ext cx="7124216" cy="71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1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Font typeface="Wingdings" pitchFamily="2"/>
            <a:buNone/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Arts. 165 a 169, da Constituição da República Federativa do Brasil de 1988;</a:t>
          </a:r>
          <a:endParaRPr lang="pt-BR" sz="2100" kern="1200" dirty="0"/>
        </a:p>
      </dsp:txBody>
      <dsp:txXfrm>
        <a:off x="939045" y="2514034"/>
        <a:ext cx="7124216" cy="718242"/>
      </dsp:txXfrm>
    </dsp:sp>
    <dsp:sp modelId="{91D493CA-E32D-4B41-A59C-1E3F42A0088D}">
      <dsp:nvSpPr>
        <dsp:cNvPr id="0" name=""/>
        <dsp:cNvSpPr/>
      </dsp:nvSpPr>
      <dsp:spPr>
        <a:xfrm>
          <a:off x="490144" y="2424254"/>
          <a:ext cx="897802" cy="897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064DE-9E54-4D6D-B6AF-FCBB87463476}">
      <dsp:nvSpPr>
        <dsp:cNvPr id="0" name=""/>
        <dsp:cNvSpPr/>
      </dsp:nvSpPr>
      <dsp:spPr>
        <a:xfrm>
          <a:off x="527260" y="3591585"/>
          <a:ext cx="7536000" cy="718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1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L.C. nº 101/2000 - Lei de Responsabilidade Fiscal (LRF) continua sendo a base do RGF; </a:t>
          </a:r>
          <a:endParaRPr lang="pt-BR" sz="2100" kern="1200" dirty="0"/>
        </a:p>
      </dsp:txBody>
      <dsp:txXfrm>
        <a:off x="527260" y="3591585"/>
        <a:ext cx="7536000" cy="718242"/>
      </dsp:txXfrm>
    </dsp:sp>
    <dsp:sp modelId="{10F3685F-7E5D-4167-95D4-04CB3AFDD875}">
      <dsp:nvSpPr>
        <dsp:cNvPr id="0" name=""/>
        <dsp:cNvSpPr/>
      </dsp:nvSpPr>
      <dsp:spPr>
        <a:xfrm>
          <a:off x="78359" y="3501804"/>
          <a:ext cx="897802" cy="897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E34D-5EBD-49F4-9F70-CE1163A4FE0E}">
      <dsp:nvSpPr>
        <dsp:cNvPr id="0" name=""/>
        <dsp:cNvSpPr/>
      </dsp:nvSpPr>
      <dsp:spPr>
        <a:xfrm>
          <a:off x="849496" y="0"/>
          <a:ext cx="5590440" cy="559044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F0843-62E0-47FB-9CC8-A187F86E1B0B}">
      <dsp:nvSpPr>
        <dsp:cNvPr id="0" name=""/>
        <dsp:cNvSpPr/>
      </dsp:nvSpPr>
      <dsp:spPr>
        <a:xfrm>
          <a:off x="3644716" y="559589"/>
          <a:ext cx="3633786" cy="993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alt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Percentual despesa com pessoal</a:t>
          </a:r>
          <a:r>
            <a:rPr lang="pt-BR" alt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(% da receita corrente líquida) — LRF.</a:t>
          </a:r>
          <a:endParaRPr lang="pt-BR" sz="1800" kern="1200" dirty="0"/>
        </a:p>
      </dsp:txBody>
      <dsp:txXfrm>
        <a:off x="3693220" y="608093"/>
        <a:ext cx="3536778" cy="896605"/>
      </dsp:txXfrm>
    </dsp:sp>
    <dsp:sp modelId="{2BFE9882-BAD2-45E4-B0D4-E695CCD3681A}">
      <dsp:nvSpPr>
        <dsp:cNvPr id="0" name=""/>
        <dsp:cNvSpPr/>
      </dsp:nvSpPr>
      <dsp:spPr>
        <a:xfrm>
          <a:off x="3644716" y="1677404"/>
          <a:ext cx="3633786" cy="993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alt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Dívida consolidada líquida / RCL</a:t>
          </a:r>
          <a:r>
            <a:rPr lang="pt-BR" alt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— limite e tendência.</a:t>
          </a:r>
          <a:endParaRPr lang="pt-BR" sz="1800" kern="1200" dirty="0"/>
        </a:p>
      </dsp:txBody>
      <dsp:txXfrm>
        <a:off x="3693220" y="1725908"/>
        <a:ext cx="3536778" cy="896605"/>
      </dsp:txXfrm>
    </dsp:sp>
    <dsp:sp modelId="{F1A0B0C7-9674-4A3C-9C46-9AD3456A382C}">
      <dsp:nvSpPr>
        <dsp:cNvPr id="0" name=""/>
        <dsp:cNvSpPr/>
      </dsp:nvSpPr>
      <dsp:spPr>
        <a:xfrm>
          <a:off x="3644716" y="2795220"/>
          <a:ext cx="3633786" cy="993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alt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RGF: variações e apontamentos de risco</a:t>
          </a:r>
          <a:r>
            <a:rPr lang="pt-BR" alt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(semestral).</a:t>
          </a:r>
          <a:endParaRPr lang="pt-BR" sz="1800" kern="1200" dirty="0"/>
        </a:p>
      </dsp:txBody>
      <dsp:txXfrm>
        <a:off x="3693220" y="2843724"/>
        <a:ext cx="3536778" cy="896605"/>
      </dsp:txXfrm>
    </dsp:sp>
    <dsp:sp modelId="{63705120-1582-43BD-97B6-A2BD4B19593F}">
      <dsp:nvSpPr>
        <dsp:cNvPr id="0" name=""/>
        <dsp:cNvSpPr/>
      </dsp:nvSpPr>
      <dsp:spPr>
        <a:xfrm>
          <a:off x="3644716" y="3913035"/>
          <a:ext cx="3633786" cy="993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t-BR" altLang="pt-BR" sz="18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IEG-M: nota I-FISCAL e I-PLAN</a:t>
          </a:r>
          <a:r>
            <a:rPr lang="pt-BR" altLang="pt-BR" sz="18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— evolução ano a ano (meta: melhorar X décimos por ano).</a:t>
          </a:r>
          <a:endParaRPr lang="pt-BR" altLang="pt-BR" sz="18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93220" y="3961539"/>
        <a:ext cx="3536778" cy="896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E10AF-64BF-4105-8774-774141EA447A}">
      <dsp:nvSpPr>
        <dsp:cNvPr id="0" name=""/>
        <dsp:cNvSpPr/>
      </dsp:nvSpPr>
      <dsp:spPr>
        <a:xfrm>
          <a:off x="0" y="419364"/>
          <a:ext cx="9779000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458216" rIns="758959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limite máximo de gastos com pessoal para o município é de </a:t>
          </a:r>
          <a:r>
            <a:rPr 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60% da Receita Corrente Líquida (RCL)</a:t>
          </a:r>
          <a:r>
            <a:rPr 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Dentro disso, há um limite de 54% para o Poder Executivo e de 6% para o Poder Legislativo.</a:t>
          </a:r>
          <a:endParaRPr lang="pt-BR" sz="2200" kern="1200" dirty="0"/>
        </a:p>
        <a:p>
          <a:pPr marL="457200" lvl="2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Limite prudencial:</a:t>
          </a:r>
          <a:r>
            <a:rPr lang="pt-BR" sz="22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Se o gasto com pessoal atingir 95% do limite legal (o que equivale a 51,3% da RCL para o Executivo municipal), o ente federativo entra no limite prudencial, com restrições adicionais.</a:t>
          </a:r>
          <a:endParaRPr lang="pt-BR" sz="2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9364"/>
        <a:ext cx="9779000" cy="2564099"/>
      </dsp:txXfrm>
    </dsp:sp>
    <dsp:sp modelId="{4E796319-95A1-4AD7-A4A1-00EB26D1931D}">
      <dsp:nvSpPr>
        <dsp:cNvPr id="0" name=""/>
        <dsp:cNvSpPr/>
      </dsp:nvSpPr>
      <dsp:spPr>
        <a:xfrm>
          <a:off x="488950" y="94644"/>
          <a:ext cx="6845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Despesas com pessoal:</a:t>
          </a:r>
          <a:r>
            <a:rPr 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sz="2200" kern="1200" dirty="0"/>
        </a:p>
      </dsp:txBody>
      <dsp:txXfrm>
        <a:off x="520653" y="126347"/>
        <a:ext cx="6781894" cy="586034"/>
      </dsp:txXfrm>
    </dsp:sp>
    <dsp:sp modelId="{A08C9562-585E-442D-A886-113BB0225400}">
      <dsp:nvSpPr>
        <dsp:cNvPr id="0" name=""/>
        <dsp:cNvSpPr/>
      </dsp:nvSpPr>
      <dsp:spPr>
        <a:xfrm>
          <a:off x="0" y="3426984"/>
          <a:ext cx="9779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458216" rIns="75895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itchFamily="2"/>
            <a:buChar char="§"/>
          </a:pPr>
          <a:r>
            <a:rPr lang="pt-BR" sz="22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 dívida consolidada líquida do município não pode ultrapassar </a:t>
          </a:r>
          <a:r>
            <a:rPr lang="pt-BR" sz="2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120% de sua Receita Corrente Líquida (RCL)</a:t>
          </a:r>
          <a:r>
            <a:rPr lang="pt-BR" sz="22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pt-BR" sz="2200" kern="1200"/>
        </a:p>
      </dsp:txBody>
      <dsp:txXfrm>
        <a:off x="0" y="3426984"/>
        <a:ext cx="9779000" cy="1247400"/>
      </dsp:txXfrm>
    </dsp:sp>
    <dsp:sp modelId="{07CB0DAE-4005-4D72-B298-4F5E942A3E49}">
      <dsp:nvSpPr>
        <dsp:cNvPr id="0" name=""/>
        <dsp:cNvSpPr/>
      </dsp:nvSpPr>
      <dsp:spPr>
        <a:xfrm>
          <a:off x="488950" y="3102264"/>
          <a:ext cx="68453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Endividamento:</a:t>
          </a:r>
          <a:endParaRPr lang="pt-BR" sz="2200" kern="1200" dirty="0"/>
        </a:p>
      </dsp:txBody>
      <dsp:txXfrm>
        <a:off x="520653" y="3133967"/>
        <a:ext cx="678189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E10AF-64BF-4105-8774-774141EA447A}">
      <dsp:nvSpPr>
        <dsp:cNvPr id="0" name=""/>
        <dsp:cNvSpPr/>
      </dsp:nvSpPr>
      <dsp:spPr>
        <a:xfrm>
          <a:off x="0" y="368424"/>
          <a:ext cx="9779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374904" rIns="75895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relatório também demonstra o cumprimento dos limites para a realização de operações de crédito e para a concessão de garantias e contragarantias.</a:t>
          </a:r>
          <a:endParaRPr lang="pt-BR" sz="1800" kern="1200" dirty="0"/>
        </a:p>
      </dsp:txBody>
      <dsp:txXfrm>
        <a:off x="0" y="368424"/>
        <a:ext cx="9779000" cy="1020600"/>
      </dsp:txXfrm>
    </dsp:sp>
    <dsp:sp modelId="{4E796319-95A1-4AD7-A4A1-00EB26D1931D}">
      <dsp:nvSpPr>
        <dsp:cNvPr id="0" name=""/>
        <dsp:cNvSpPr/>
      </dsp:nvSpPr>
      <dsp:spPr>
        <a:xfrm>
          <a:off x="488950" y="102744"/>
          <a:ext cx="6845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Operações de crédito e garantias:</a:t>
          </a:r>
          <a:r>
            <a:rPr 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sz="1800" kern="1200" dirty="0"/>
        </a:p>
      </dsp:txBody>
      <dsp:txXfrm>
        <a:off x="514889" y="128683"/>
        <a:ext cx="6793422" cy="479482"/>
      </dsp:txXfrm>
    </dsp:sp>
    <dsp:sp modelId="{A08C9562-585E-442D-A886-113BB0225400}">
      <dsp:nvSpPr>
        <dsp:cNvPr id="0" name=""/>
        <dsp:cNvSpPr/>
      </dsp:nvSpPr>
      <dsp:spPr>
        <a:xfrm>
          <a:off x="0" y="1751904"/>
          <a:ext cx="97790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374904" rIns="7589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00000"/>
            <a:buFont typeface="Wingdings" pitchFamily="2"/>
            <a:buChar char="§"/>
          </a:pPr>
          <a:r>
            <a:rPr 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 RGF também exige a divulgação de informações sobre a disponibilidade de caixa ao final do quadrimestre e o montante de restos a pagar. </a:t>
          </a:r>
          <a:endParaRPr lang="pt-BR" sz="1800" kern="1200" dirty="0"/>
        </a:p>
      </dsp:txBody>
      <dsp:txXfrm>
        <a:off x="0" y="1751904"/>
        <a:ext cx="9779000" cy="1020600"/>
      </dsp:txXfrm>
    </dsp:sp>
    <dsp:sp modelId="{07CB0DAE-4005-4D72-B298-4F5E942A3E49}">
      <dsp:nvSpPr>
        <dsp:cNvPr id="0" name=""/>
        <dsp:cNvSpPr/>
      </dsp:nvSpPr>
      <dsp:spPr>
        <a:xfrm>
          <a:off x="488950" y="1486224"/>
          <a:ext cx="6845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Disponibilidade de caixa e restos a pagar:</a:t>
          </a:r>
          <a:r>
            <a:rPr lang="pt-BR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 </a:t>
          </a:r>
          <a:endParaRPr lang="pt-BR" sz="1800" kern="1200" dirty="0"/>
        </a:p>
      </dsp:txBody>
      <dsp:txXfrm>
        <a:off x="514889" y="1512163"/>
        <a:ext cx="6793422" cy="479482"/>
      </dsp:txXfrm>
    </dsp:sp>
    <dsp:sp modelId="{E4F6C2C5-43BF-4F25-9744-7EB8461CA0B1}">
      <dsp:nvSpPr>
        <dsp:cNvPr id="0" name=""/>
        <dsp:cNvSpPr/>
      </dsp:nvSpPr>
      <dsp:spPr>
        <a:xfrm>
          <a:off x="0" y="3135384"/>
          <a:ext cx="9779000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8959" tIns="374904" rIns="7589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altLang="pt-BR" sz="1800" kern="1200">
              <a:solidFill>
                <a:srgbClr val="0A0A0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 os municípios não cumprirem os limites e metas estipulados na LRF e evidenciados no RGF, podem sofrer sanções, como a impossibilidade de contratar novas operações de crédito (exceto para refinanciamento da dívida) e de receber transferências voluntárias da União ou do estado. </a:t>
          </a:r>
          <a:endParaRPr lang="pt-BR" sz="1800" kern="1200"/>
        </a:p>
      </dsp:txBody>
      <dsp:txXfrm>
        <a:off x="0" y="3135384"/>
        <a:ext cx="9779000" cy="1530900"/>
      </dsp:txXfrm>
    </dsp:sp>
    <dsp:sp modelId="{387A201B-9F5B-4A59-BAE1-A5B1659F2DCB}">
      <dsp:nvSpPr>
        <dsp:cNvPr id="0" name=""/>
        <dsp:cNvSpPr/>
      </dsp:nvSpPr>
      <dsp:spPr>
        <a:xfrm>
          <a:off x="488950" y="2869704"/>
          <a:ext cx="68453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736" tIns="0" rIns="25873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Font typeface="Wingdings" pitchFamily="2"/>
            <a:buNone/>
          </a:pPr>
          <a:r>
            <a:rPr lang="pt-BR" altLang="pt-BR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Consequências do não cumprimento:</a:t>
          </a:r>
          <a:endParaRPr lang="pt-BR" altLang="pt-BR" sz="180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14889" y="2895643"/>
        <a:ext cx="679342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323EE-13F6-4362-9F76-10DDDE36824A}">
      <dsp:nvSpPr>
        <dsp:cNvPr id="0" name=""/>
        <dsp:cNvSpPr/>
      </dsp:nvSpPr>
      <dsp:spPr>
        <a:xfrm>
          <a:off x="1280125" y="0"/>
          <a:ext cx="4841520" cy="48415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91921-1199-4FBD-912A-DD0202285B37}">
      <dsp:nvSpPr>
        <dsp:cNvPr id="0" name=""/>
        <dsp:cNvSpPr/>
      </dsp:nvSpPr>
      <dsp:spPr>
        <a:xfrm>
          <a:off x="3700886" y="484624"/>
          <a:ext cx="3146988" cy="491716"/>
        </a:xfrm>
        <a:prstGeom prst="round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I-Planejamento</a:t>
          </a:r>
        </a:p>
      </dsp:txBody>
      <dsp:txXfrm>
        <a:off x="3724890" y="508628"/>
        <a:ext cx="3098980" cy="443708"/>
      </dsp:txXfrm>
    </dsp:sp>
    <dsp:sp modelId="{5A3D4E9F-2294-474E-9BB4-E6263075F14E}">
      <dsp:nvSpPr>
        <dsp:cNvPr id="0" name=""/>
        <dsp:cNvSpPr/>
      </dsp:nvSpPr>
      <dsp:spPr>
        <a:xfrm>
          <a:off x="3700886" y="1037806"/>
          <a:ext cx="3146988" cy="491716"/>
        </a:xfrm>
        <a:prstGeom prst="roundRect">
          <a:avLst/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I-Fiscal</a:t>
          </a:r>
        </a:p>
      </dsp:txBody>
      <dsp:txXfrm>
        <a:off x="3724890" y="1061810"/>
        <a:ext cx="3098980" cy="443708"/>
      </dsp:txXfrm>
    </dsp:sp>
    <dsp:sp modelId="{1EC9CEF9-FBE6-42C5-8020-CC7015586FB4}">
      <dsp:nvSpPr>
        <dsp:cNvPr id="0" name=""/>
        <dsp:cNvSpPr/>
      </dsp:nvSpPr>
      <dsp:spPr>
        <a:xfrm>
          <a:off x="3700886" y="1590987"/>
          <a:ext cx="3146988" cy="491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I-Educação</a:t>
          </a:r>
        </a:p>
      </dsp:txBody>
      <dsp:txXfrm>
        <a:off x="3724890" y="1614991"/>
        <a:ext cx="3098980" cy="443708"/>
      </dsp:txXfrm>
    </dsp:sp>
    <dsp:sp modelId="{91C54266-B168-4D3C-B02F-768A90B8A6C4}">
      <dsp:nvSpPr>
        <dsp:cNvPr id="0" name=""/>
        <dsp:cNvSpPr/>
      </dsp:nvSpPr>
      <dsp:spPr>
        <a:xfrm>
          <a:off x="3700886" y="2144169"/>
          <a:ext cx="3146988" cy="491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I-Saúde</a:t>
          </a:r>
        </a:p>
      </dsp:txBody>
      <dsp:txXfrm>
        <a:off x="3724890" y="2168173"/>
        <a:ext cx="3098980" cy="443708"/>
      </dsp:txXfrm>
    </dsp:sp>
    <dsp:sp modelId="{2FAFC4D8-F3B2-4AAA-9F2E-489D8E1D30E8}">
      <dsp:nvSpPr>
        <dsp:cNvPr id="0" name=""/>
        <dsp:cNvSpPr/>
      </dsp:nvSpPr>
      <dsp:spPr>
        <a:xfrm>
          <a:off x="3700886" y="2697350"/>
          <a:ext cx="3146988" cy="491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I-Ambiental</a:t>
          </a:r>
        </a:p>
      </dsp:txBody>
      <dsp:txXfrm>
        <a:off x="3724890" y="2721354"/>
        <a:ext cx="3098980" cy="443708"/>
      </dsp:txXfrm>
    </dsp:sp>
    <dsp:sp modelId="{D9E69F4C-92E8-4992-B8F8-A114F37BFEC8}">
      <dsp:nvSpPr>
        <dsp:cNvPr id="0" name=""/>
        <dsp:cNvSpPr/>
      </dsp:nvSpPr>
      <dsp:spPr>
        <a:xfrm>
          <a:off x="3700886" y="3250532"/>
          <a:ext cx="3146988" cy="491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I-Cidade</a:t>
          </a:r>
        </a:p>
      </dsp:txBody>
      <dsp:txXfrm>
        <a:off x="3724890" y="3274536"/>
        <a:ext cx="3098980" cy="443708"/>
      </dsp:txXfrm>
    </dsp:sp>
    <dsp:sp modelId="{95F7E452-81AC-48CF-97E0-876779706052}">
      <dsp:nvSpPr>
        <dsp:cNvPr id="0" name=""/>
        <dsp:cNvSpPr/>
      </dsp:nvSpPr>
      <dsp:spPr>
        <a:xfrm>
          <a:off x="3700886" y="3803713"/>
          <a:ext cx="3146988" cy="491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I-GOV TI</a:t>
          </a:r>
        </a:p>
      </dsp:txBody>
      <dsp:txXfrm>
        <a:off x="3724890" y="3827717"/>
        <a:ext cx="3098980" cy="443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F13E-80AB-4DEA-A4ED-ED7D0B2916BE}">
      <dsp:nvSpPr>
        <dsp:cNvPr id="0" name=""/>
        <dsp:cNvSpPr/>
      </dsp:nvSpPr>
      <dsp:spPr>
        <a:xfrm>
          <a:off x="720362" y="0"/>
          <a:ext cx="8164105" cy="34834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FF55F-771E-4792-B06B-DDC59EBBFF64}">
      <dsp:nvSpPr>
        <dsp:cNvPr id="0" name=""/>
        <dsp:cNvSpPr/>
      </dsp:nvSpPr>
      <dsp:spPr>
        <a:xfrm>
          <a:off x="4807" y="1045028"/>
          <a:ext cx="2312100" cy="1393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dados consistentes → </a:t>
          </a:r>
          <a:endParaRPr lang="pt-BR" sz="1700" kern="1200" dirty="0"/>
        </a:p>
      </dsp:txBody>
      <dsp:txXfrm>
        <a:off x="72826" y="1113047"/>
        <a:ext cx="2176062" cy="1257333"/>
      </dsp:txXfrm>
    </dsp:sp>
    <dsp:sp modelId="{B48C520E-311E-46C6-991A-4B66406FED45}">
      <dsp:nvSpPr>
        <dsp:cNvPr id="0" name=""/>
        <dsp:cNvSpPr/>
      </dsp:nvSpPr>
      <dsp:spPr>
        <a:xfrm>
          <a:off x="2432512" y="1045028"/>
          <a:ext cx="2312100" cy="1393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bons demonstrativos →</a:t>
          </a:r>
          <a:endParaRPr lang="pt-BR" sz="1700" kern="1200" dirty="0"/>
        </a:p>
      </dsp:txBody>
      <dsp:txXfrm>
        <a:off x="2500531" y="1113047"/>
        <a:ext cx="2176062" cy="1257333"/>
      </dsp:txXfrm>
    </dsp:sp>
    <dsp:sp modelId="{0700A60A-E9DF-436B-A768-D2413BED84AF}">
      <dsp:nvSpPr>
        <dsp:cNvPr id="0" name=""/>
        <dsp:cNvSpPr/>
      </dsp:nvSpPr>
      <dsp:spPr>
        <a:xfrm>
          <a:off x="4860217" y="1045028"/>
          <a:ext cx="2312100" cy="1393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melhores notas/menor exposição em fiscalizações →</a:t>
          </a:r>
          <a:endParaRPr lang="pt-BR" sz="1700" kern="1200" dirty="0"/>
        </a:p>
      </dsp:txBody>
      <dsp:txXfrm>
        <a:off x="4928236" y="1113047"/>
        <a:ext cx="2176062" cy="1257333"/>
      </dsp:txXfrm>
    </dsp:sp>
    <dsp:sp modelId="{47E56972-BF56-4602-A534-F1481907A7C3}">
      <dsp:nvSpPr>
        <dsp:cNvPr id="0" name=""/>
        <dsp:cNvSpPr/>
      </dsp:nvSpPr>
      <dsp:spPr>
        <a:xfrm>
          <a:off x="7287922" y="1045028"/>
          <a:ext cx="2312100" cy="1393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Font typeface="Wingdings" pitchFamily="2"/>
            <a:buNone/>
          </a:pPr>
          <a:r>
            <a:rPr lang="pt-BR" sz="17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 acesso a crédito/transferências condicionadas. </a:t>
          </a:r>
          <a:endParaRPr lang="pt-BR" sz="1700" kern="1200" dirty="0"/>
        </a:p>
      </dsp:txBody>
      <dsp:txXfrm>
        <a:off x="7355941" y="1113047"/>
        <a:ext cx="2176062" cy="1257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7372-BE4D-4CEC-B6BB-6AAF257EB4AF}">
      <dsp:nvSpPr>
        <dsp:cNvPr id="0" name=""/>
        <dsp:cNvSpPr/>
      </dsp:nvSpPr>
      <dsp:spPr>
        <a:xfrm>
          <a:off x="0" y="70597"/>
          <a:ext cx="9624558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I-FISCAL (IEG-M)</a:t>
          </a:r>
          <a:r>
            <a:rPr lang="pt-BR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sz="2600" kern="1200" dirty="0"/>
        </a:p>
      </dsp:txBody>
      <dsp:txXfrm>
        <a:off x="31185" y="101782"/>
        <a:ext cx="9562188" cy="576450"/>
      </dsp:txXfrm>
    </dsp:sp>
    <dsp:sp modelId="{C08313BE-3692-4ADF-8AD8-691B44A3E80F}">
      <dsp:nvSpPr>
        <dsp:cNvPr id="0" name=""/>
        <dsp:cNvSpPr/>
      </dsp:nvSpPr>
      <dsp:spPr>
        <a:xfrm>
          <a:off x="0" y="709417"/>
          <a:ext cx="9624558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8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analisa práticas de gestão fiscal (planejamento da dívida, transparência fiscal, execução orçamentária).</a:t>
          </a:r>
          <a:endParaRPr lang="pt-BR" sz="2000" kern="1200" dirty="0"/>
        </a:p>
      </dsp:txBody>
      <dsp:txXfrm>
        <a:off x="0" y="709417"/>
        <a:ext cx="9624558" cy="632385"/>
      </dsp:txXfrm>
    </dsp:sp>
    <dsp:sp modelId="{0FC96383-6DA4-4311-BA7B-2A48A8234632}">
      <dsp:nvSpPr>
        <dsp:cNvPr id="0" name=""/>
        <dsp:cNvSpPr/>
      </dsp:nvSpPr>
      <dsp:spPr>
        <a:xfrm>
          <a:off x="0" y="1341802"/>
          <a:ext cx="9624558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I-Planejamento (I-PLAN) – IEG-M</a:t>
          </a:r>
          <a:r>
            <a:rPr lang="pt-BR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sz="2600" kern="1200" dirty="0"/>
        </a:p>
      </dsp:txBody>
      <dsp:txXfrm>
        <a:off x="31185" y="1372987"/>
        <a:ext cx="9562188" cy="576450"/>
      </dsp:txXfrm>
    </dsp:sp>
    <dsp:sp modelId="{E68026D7-B510-4EB1-A608-BDD50823EB6C}">
      <dsp:nvSpPr>
        <dsp:cNvPr id="0" name=""/>
        <dsp:cNvSpPr/>
      </dsp:nvSpPr>
      <dsp:spPr>
        <a:xfrm>
          <a:off x="0" y="1980622"/>
          <a:ext cx="96245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8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avalia existência e qualidade de PPA, metas, indicadores e instrumentos de avaliação. </a:t>
          </a:r>
          <a:endParaRPr lang="pt-BR" sz="2000" kern="1200" dirty="0"/>
        </a:p>
      </dsp:txBody>
      <dsp:txXfrm>
        <a:off x="0" y="1980622"/>
        <a:ext cx="9624558" cy="430560"/>
      </dsp:txXfrm>
    </dsp:sp>
    <dsp:sp modelId="{10CC60D0-B232-429E-9CE8-1B682980F118}">
      <dsp:nvSpPr>
        <dsp:cNvPr id="0" name=""/>
        <dsp:cNvSpPr/>
      </dsp:nvSpPr>
      <dsp:spPr>
        <a:xfrm>
          <a:off x="0" y="2411182"/>
          <a:ext cx="9624558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RGF</a:t>
          </a:r>
          <a:endParaRPr lang="pt-BR" sz="2600" kern="1200" dirty="0"/>
        </a:p>
      </dsp:txBody>
      <dsp:txXfrm>
        <a:off x="31185" y="2442367"/>
        <a:ext cx="9562188" cy="576450"/>
      </dsp:txXfrm>
    </dsp:sp>
    <dsp:sp modelId="{3C652341-B192-4DDA-8D96-89094EDF0A8C}">
      <dsp:nvSpPr>
        <dsp:cNvPr id="0" name=""/>
        <dsp:cNvSpPr/>
      </dsp:nvSpPr>
      <dsp:spPr>
        <a:xfrm>
          <a:off x="0" y="3050002"/>
          <a:ext cx="962455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8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SzPct val="100000"/>
            <a:buFont typeface="Arial" pitchFamily="34"/>
            <a:buChar char="•"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monitora limites fiscais (pessoal, dívida, operações). </a:t>
          </a:r>
          <a:endParaRPr lang="pt-BR" sz="2000" kern="1200" dirty="0"/>
        </a:p>
      </dsp:txBody>
      <dsp:txXfrm>
        <a:off x="0" y="3050002"/>
        <a:ext cx="9624558" cy="430560"/>
      </dsp:txXfrm>
    </dsp:sp>
    <dsp:sp modelId="{E9B5919D-454E-44BD-B693-2261B728F6B2}">
      <dsp:nvSpPr>
        <dsp:cNvPr id="0" name=""/>
        <dsp:cNvSpPr/>
      </dsp:nvSpPr>
      <dsp:spPr>
        <a:xfrm>
          <a:off x="0" y="3480562"/>
          <a:ext cx="9624558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SICONFI</a:t>
          </a:r>
          <a:r>
            <a:rPr lang="pt-BR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pt-BR" sz="2600" kern="1200" dirty="0"/>
        </a:p>
      </dsp:txBody>
      <dsp:txXfrm>
        <a:off x="31185" y="3511747"/>
        <a:ext cx="9562188" cy="576450"/>
      </dsp:txXfrm>
    </dsp:sp>
    <dsp:sp modelId="{29D633B6-4CDF-47D9-98F6-D890806C5BBF}">
      <dsp:nvSpPr>
        <dsp:cNvPr id="0" name=""/>
        <dsp:cNvSpPr/>
      </dsp:nvSpPr>
      <dsp:spPr>
        <a:xfrm>
          <a:off x="0" y="4119382"/>
          <a:ext cx="9624558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58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qualidade e consistência dos dados fiscal-contábeis. (IEG-M e SICONFI como fontes principais).</a:t>
          </a:r>
          <a:endParaRPr lang="pt-BR" sz="2000" kern="1200" dirty="0"/>
        </a:p>
      </dsp:txBody>
      <dsp:txXfrm>
        <a:off x="0" y="4119382"/>
        <a:ext cx="9624558" cy="6323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76D8-E861-410A-9A05-279F846C553B}">
      <dsp:nvSpPr>
        <dsp:cNvPr id="0" name=""/>
        <dsp:cNvSpPr/>
      </dsp:nvSpPr>
      <dsp:spPr>
        <a:xfrm>
          <a:off x="0" y="0"/>
          <a:ext cx="939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B1F91-F3CE-4B04-9682-4A395983CFA6}">
      <dsp:nvSpPr>
        <dsp:cNvPr id="0" name=""/>
        <dsp:cNvSpPr/>
      </dsp:nvSpPr>
      <dsp:spPr>
        <a:xfrm>
          <a:off x="0" y="0"/>
          <a:ext cx="1879600" cy="20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Governança e responsabilidades</a:t>
          </a:r>
          <a:endParaRPr lang="pt-BR" sz="1800" kern="1200" dirty="0"/>
        </a:p>
      </dsp:txBody>
      <dsp:txXfrm>
        <a:off x="0" y="0"/>
        <a:ext cx="1879600" cy="2094894"/>
      </dsp:txXfrm>
    </dsp:sp>
    <dsp:sp modelId="{385F5B3F-6951-4787-9545-640D29FC3D58}">
      <dsp:nvSpPr>
        <dsp:cNvPr id="0" name=""/>
        <dsp:cNvSpPr/>
      </dsp:nvSpPr>
      <dsp:spPr>
        <a:xfrm>
          <a:off x="2020569" y="95129"/>
          <a:ext cx="7377430" cy="190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Nomear responsáveis por PPA, RGF/SICONFI, banco de dados (planilha/DW) e controle interno.</a:t>
          </a:r>
          <a:endParaRPr lang="pt-BR" sz="2000" kern="1200" dirty="0"/>
        </a:p>
      </dsp:txBody>
      <dsp:txXfrm>
        <a:off x="2020569" y="95129"/>
        <a:ext cx="7377430" cy="1902590"/>
      </dsp:txXfrm>
    </dsp:sp>
    <dsp:sp modelId="{385E71B9-E5E1-49A0-A0F4-54AFA5DFE03A}">
      <dsp:nvSpPr>
        <dsp:cNvPr id="0" name=""/>
        <dsp:cNvSpPr/>
      </dsp:nvSpPr>
      <dsp:spPr>
        <a:xfrm>
          <a:off x="1879600" y="1997719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16E43-1FD1-45E1-9EA9-7C349BAC6B2C}">
      <dsp:nvSpPr>
        <dsp:cNvPr id="0" name=""/>
        <dsp:cNvSpPr/>
      </dsp:nvSpPr>
      <dsp:spPr>
        <a:xfrm>
          <a:off x="0" y="2094894"/>
          <a:ext cx="939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2DA03-66E8-4261-9A00-227D99DF103F}">
      <dsp:nvSpPr>
        <dsp:cNvPr id="0" name=""/>
        <dsp:cNvSpPr/>
      </dsp:nvSpPr>
      <dsp:spPr>
        <a:xfrm>
          <a:off x="0" y="2094894"/>
          <a:ext cx="1879600" cy="2094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Rotinas periódicas</a:t>
          </a:r>
          <a:endParaRPr lang="pt-BR" sz="2000" kern="1200" dirty="0"/>
        </a:p>
      </dsp:txBody>
      <dsp:txXfrm>
        <a:off x="0" y="2094894"/>
        <a:ext cx="1879600" cy="2094894"/>
      </dsp:txXfrm>
    </dsp:sp>
    <dsp:sp modelId="{C606C730-2313-4B98-8509-4625C8320C4D}">
      <dsp:nvSpPr>
        <dsp:cNvPr id="0" name=""/>
        <dsp:cNvSpPr/>
      </dsp:nvSpPr>
      <dsp:spPr>
        <a:xfrm>
          <a:off x="2020569" y="2127627"/>
          <a:ext cx="7377430" cy="65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Mensal: conciliação contábil x financeiro; verificação de lançamentos do RREO/RGF preliminar.</a:t>
          </a:r>
          <a:endParaRPr lang="pt-BR" sz="2000" kern="1200" dirty="0"/>
        </a:p>
      </dsp:txBody>
      <dsp:txXfrm>
        <a:off x="2020569" y="2127627"/>
        <a:ext cx="7377430" cy="654654"/>
      </dsp:txXfrm>
    </dsp:sp>
    <dsp:sp modelId="{C0F4FAA2-8959-46AE-A1EF-62AB58774376}">
      <dsp:nvSpPr>
        <dsp:cNvPr id="0" name=""/>
        <dsp:cNvSpPr/>
      </dsp:nvSpPr>
      <dsp:spPr>
        <a:xfrm>
          <a:off x="1879600" y="2782282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62110-BB90-491F-8A58-006521F7A86E}">
      <dsp:nvSpPr>
        <dsp:cNvPr id="0" name=""/>
        <dsp:cNvSpPr/>
      </dsp:nvSpPr>
      <dsp:spPr>
        <a:xfrm>
          <a:off x="2020569" y="2815015"/>
          <a:ext cx="7377430" cy="65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Semestral: geração e validação do RGF antes do envio ao SICONFI.</a:t>
          </a:r>
          <a:endParaRPr lang="pt-BR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020569" y="2815015"/>
        <a:ext cx="7377430" cy="654654"/>
      </dsp:txXfrm>
    </dsp:sp>
    <dsp:sp modelId="{303B7055-147D-41B2-B71F-7D62495FA0AC}">
      <dsp:nvSpPr>
        <dsp:cNvPr id="0" name=""/>
        <dsp:cNvSpPr/>
      </dsp:nvSpPr>
      <dsp:spPr>
        <a:xfrm>
          <a:off x="1879600" y="3469669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FDDB5-346C-419A-B644-CB36D6DF7CDF}">
      <dsp:nvSpPr>
        <dsp:cNvPr id="0" name=""/>
        <dsp:cNvSpPr/>
      </dsp:nvSpPr>
      <dsp:spPr>
        <a:xfrm>
          <a:off x="2020569" y="3502402"/>
          <a:ext cx="7377430" cy="65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Anual: revisão de PPA/LDO metas e indicadores com secretarias / Departamentos.</a:t>
          </a:r>
        </a:p>
      </dsp:txBody>
      <dsp:txXfrm>
        <a:off x="2020569" y="3502402"/>
        <a:ext cx="7377430" cy="654654"/>
      </dsp:txXfrm>
    </dsp:sp>
    <dsp:sp modelId="{F5CDBE9E-388E-47BB-B1D4-8A91F5C3829D}">
      <dsp:nvSpPr>
        <dsp:cNvPr id="0" name=""/>
        <dsp:cNvSpPr/>
      </dsp:nvSpPr>
      <dsp:spPr>
        <a:xfrm>
          <a:off x="1879600" y="4157057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76D8-E861-410A-9A05-279F846C553B}">
      <dsp:nvSpPr>
        <dsp:cNvPr id="0" name=""/>
        <dsp:cNvSpPr/>
      </dsp:nvSpPr>
      <dsp:spPr>
        <a:xfrm>
          <a:off x="0" y="2045"/>
          <a:ext cx="939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B1F91-F3CE-4B04-9682-4A395983CFA6}">
      <dsp:nvSpPr>
        <dsp:cNvPr id="0" name=""/>
        <dsp:cNvSpPr/>
      </dsp:nvSpPr>
      <dsp:spPr>
        <a:xfrm>
          <a:off x="0" y="2045"/>
          <a:ext cx="1879600" cy="139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Qualidade dos dados (SICONFI)</a:t>
          </a:r>
          <a:endParaRPr lang="pt-BR" sz="2000" kern="1200" dirty="0"/>
        </a:p>
      </dsp:txBody>
      <dsp:txXfrm>
        <a:off x="0" y="2045"/>
        <a:ext cx="1879600" cy="1395232"/>
      </dsp:txXfrm>
    </dsp:sp>
    <dsp:sp modelId="{385F5B3F-6951-4787-9545-640D29FC3D58}">
      <dsp:nvSpPr>
        <dsp:cNvPr id="0" name=""/>
        <dsp:cNvSpPr/>
      </dsp:nvSpPr>
      <dsp:spPr>
        <a:xfrm>
          <a:off x="2020569" y="65403"/>
          <a:ext cx="7377430" cy="126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Implementar checklist antes do envio: conferência de contas, consistência entre módulos (contábil, folha, restos a pagar).</a:t>
          </a:r>
          <a:endParaRPr lang="pt-BR" sz="2000" kern="1200" dirty="0"/>
        </a:p>
      </dsp:txBody>
      <dsp:txXfrm>
        <a:off x="2020569" y="65403"/>
        <a:ext cx="7377430" cy="1267154"/>
      </dsp:txXfrm>
    </dsp:sp>
    <dsp:sp modelId="{385E71B9-E5E1-49A0-A0F4-54AFA5DFE03A}">
      <dsp:nvSpPr>
        <dsp:cNvPr id="0" name=""/>
        <dsp:cNvSpPr/>
      </dsp:nvSpPr>
      <dsp:spPr>
        <a:xfrm>
          <a:off x="1879600" y="1332558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16E43-1FD1-45E1-9EA9-7C349BAC6B2C}">
      <dsp:nvSpPr>
        <dsp:cNvPr id="0" name=""/>
        <dsp:cNvSpPr/>
      </dsp:nvSpPr>
      <dsp:spPr>
        <a:xfrm>
          <a:off x="0" y="1397278"/>
          <a:ext cx="939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2DA03-66E8-4261-9A00-227D99DF103F}">
      <dsp:nvSpPr>
        <dsp:cNvPr id="0" name=""/>
        <dsp:cNvSpPr/>
      </dsp:nvSpPr>
      <dsp:spPr>
        <a:xfrm>
          <a:off x="0" y="1397278"/>
          <a:ext cx="1879600" cy="139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Planejamento orientado por indicadores</a:t>
          </a:r>
          <a:endParaRPr lang="pt-BR" sz="2000" kern="1200" dirty="0"/>
        </a:p>
      </dsp:txBody>
      <dsp:txXfrm>
        <a:off x="0" y="1397278"/>
        <a:ext cx="1879600" cy="1395232"/>
      </dsp:txXfrm>
    </dsp:sp>
    <dsp:sp modelId="{E61B42AA-3559-4E90-8BD2-33ADF6F58533}">
      <dsp:nvSpPr>
        <dsp:cNvPr id="0" name=""/>
        <dsp:cNvSpPr/>
      </dsp:nvSpPr>
      <dsp:spPr>
        <a:xfrm>
          <a:off x="2020569" y="1460636"/>
          <a:ext cx="7377430" cy="126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Para cada programa no PPA: 1 meta principal, 1 indicador de resultado, 1 indicador de insumo; revisão trimestral de desempenho.</a:t>
          </a:r>
          <a:endParaRPr lang="pt-BR" sz="2000" kern="1200" dirty="0"/>
        </a:p>
      </dsp:txBody>
      <dsp:txXfrm>
        <a:off x="2020569" y="1460636"/>
        <a:ext cx="7377430" cy="1267154"/>
      </dsp:txXfrm>
    </dsp:sp>
    <dsp:sp modelId="{B97C1D3A-842E-4529-B111-EC1EE777BC7F}">
      <dsp:nvSpPr>
        <dsp:cNvPr id="0" name=""/>
        <dsp:cNvSpPr/>
      </dsp:nvSpPr>
      <dsp:spPr>
        <a:xfrm>
          <a:off x="1879600" y="2727791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A277B-5F08-4CA1-806A-5F951CD4E3A5}">
      <dsp:nvSpPr>
        <dsp:cNvPr id="0" name=""/>
        <dsp:cNvSpPr/>
      </dsp:nvSpPr>
      <dsp:spPr>
        <a:xfrm>
          <a:off x="0" y="2792511"/>
          <a:ext cx="939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2D912-8EB0-4CA2-980E-5C0FB7EAED39}">
      <dsp:nvSpPr>
        <dsp:cNvPr id="0" name=""/>
        <dsp:cNvSpPr/>
      </dsp:nvSpPr>
      <dsp:spPr>
        <a:xfrm>
          <a:off x="0" y="2792511"/>
          <a:ext cx="1879600" cy="139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Controles internos e auditoria</a:t>
          </a:r>
          <a:endParaRPr lang="pt-BR" sz="20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92511"/>
        <a:ext cx="1879600" cy="1395232"/>
      </dsp:txXfrm>
    </dsp:sp>
    <dsp:sp modelId="{F520BD9A-4932-43AE-BD8C-95054900D075}">
      <dsp:nvSpPr>
        <dsp:cNvPr id="0" name=""/>
        <dsp:cNvSpPr/>
      </dsp:nvSpPr>
      <dsp:spPr>
        <a:xfrm>
          <a:off x="2020569" y="2855869"/>
          <a:ext cx="7377430" cy="126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Procedimentos de controle sobre despesas de pessoal e contratos; auditoria de conformidade anual e relatórios de acompanhamento (</a:t>
          </a:r>
          <a:r>
            <a:rPr lang="pt-BR" sz="2000" i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follow-up</a:t>
          </a:r>
          <a:r>
            <a:rPr lang="pt-BR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</a:p>
      </dsp:txBody>
      <dsp:txXfrm>
        <a:off x="2020569" y="2855869"/>
        <a:ext cx="7377430" cy="1267154"/>
      </dsp:txXfrm>
    </dsp:sp>
    <dsp:sp modelId="{EF46BDED-A15D-4359-901D-6E8F4A46A02B}">
      <dsp:nvSpPr>
        <dsp:cNvPr id="0" name=""/>
        <dsp:cNvSpPr/>
      </dsp:nvSpPr>
      <dsp:spPr>
        <a:xfrm>
          <a:off x="1879600" y="4123023"/>
          <a:ext cx="7518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C4506-9A09-46D9-AB0D-95EEA073D0BC}">
      <dsp:nvSpPr>
        <dsp:cNvPr id="0" name=""/>
        <dsp:cNvSpPr/>
      </dsp:nvSpPr>
      <dsp:spPr>
        <a:xfrm rot="10800000">
          <a:off x="2373212" y="1156"/>
          <a:ext cx="8107676" cy="1324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41" tIns="83820" rIns="156464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Painel de Gestão</a:t>
          </a:r>
          <a:r>
            <a:rPr lang="pt-BR" alt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sz="22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alt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painel simples (Power BI / Tableau / LibreOffice + CSV) que puxe: execução orçamentária, pessoal (% da receita corrente líquida), dívida consolidada, indicadores IEG-M locais. Atualização mensal.</a:t>
          </a:r>
          <a:endParaRPr lang="pt-BR" sz="1700" kern="1200" dirty="0"/>
        </a:p>
      </dsp:txBody>
      <dsp:txXfrm rot="10800000">
        <a:off x="2704265" y="1156"/>
        <a:ext cx="7776623" cy="1324212"/>
      </dsp:txXfrm>
    </dsp:sp>
    <dsp:sp modelId="{E73A639A-D7AF-4E76-A7AD-AB30D673BE41}">
      <dsp:nvSpPr>
        <dsp:cNvPr id="0" name=""/>
        <dsp:cNvSpPr/>
      </dsp:nvSpPr>
      <dsp:spPr>
        <a:xfrm>
          <a:off x="1711106" y="1156"/>
          <a:ext cx="1324212" cy="132421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71269-E372-464C-925F-12AA19124DAA}">
      <dsp:nvSpPr>
        <dsp:cNvPr id="0" name=""/>
        <dsp:cNvSpPr/>
      </dsp:nvSpPr>
      <dsp:spPr>
        <a:xfrm rot="10800000">
          <a:off x="2373212" y="1709892"/>
          <a:ext cx="8107676" cy="1324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41" tIns="83820" rIns="156464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Integração SICONFI</a:t>
          </a:r>
          <a:r>
            <a:rPr lang="pt-BR" alt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sz="22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alt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manter arquivos contábeis e planilhas padronizadas seguindo MDF e instruções do Tesouro. Use o Ranking Siconfi como termômetro de qualidade. </a:t>
          </a:r>
          <a:endParaRPr lang="pt-BR" sz="1700" kern="1200" dirty="0"/>
        </a:p>
      </dsp:txBody>
      <dsp:txXfrm rot="10800000">
        <a:off x="2704265" y="1709892"/>
        <a:ext cx="7776623" cy="1324212"/>
      </dsp:txXfrm>
    </dsp:sp>
    <dsp:sp modelId="{88D9D9CD-C6B1-4797-8266-6DD9E78025B2}">
      <dsp:nvSpPr>
        <dsp:cNvPr id="0" name=""/>
        <dsp:cNvSpPr/>
      </dsp:nvSpPr>
      <dsp:spPr>
        <a:xfrm>
          <a:off x="1711106" y="1709892"/>
          <a:ext cx="1324212" cy="1324212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44000" r="-4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6C46A-E719-4947-9C5D-098D962A5723}">
      <dsp:nvSpPr>
        <dsp:cNvPr id="0" name=""/>
        <dsp:cNvSpPr/>
      </dsp:nvSpPr>
      <dsp:spPr>
        <a:xfrm rot="10800000">
          <a:off x="2373212" y="3418628"/>
          <a:ext cx="8107676" cy="13242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941" tIns="83820" rIns="156464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Capacitação</a:t>
          </a:r>
          <a:r>
            <a:rPr lang="pt-BR" altLang="pt-BR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</a:t>
          </a:r>
          <a:endParaRPr lang="pt-BR" sz="22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pt-BR" altLang="pt-BR" sz="17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agenda anual de treinamento (controle interno, contabilidade pública, elaboração do RGF e envio SICONFI).</a:t>
          </a:r>
          <a:endParaRPr lang="pt-BR" sz="1700" kern="1200" dirty="0"/>
        </a:p>
      </dsp:txBody>
      <dsp:txXfrm rot="10800000">
        <a:off x="2704265" y="3418628"/>
        <a:ext cx="7776623" cy="1324212"/>
      </dsp:txXfrm>
    </dsp:sp>
    <dsp:sp modelId="{C614BDDC-74B6-485C-8EC2-DBC5515589A7}">
      <dsp:nvSpPr>
        <dsp:cNvPr id="0" name=""/>
        <dsp:cNvSpPr/>
      </dsp:nvSpPr>
      <dsp:spPr>
        <a:xfrm>
          <a:off x="1711106" y="3418628"/>
          <a:ext cx="1324212" cy="132421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9000" r="-3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7221721-E490-45C8-F6CC-89A5F6EEDF4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1AF310-B0A5-EA8E-2BE0-EC5A854CE46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6682737A-AF77-4A46-9A06-9C1011C0C1A9}" type="datetime1">
              <a:rPr lang="pt-BR"/>
              <a:pPr lvl="0"/>
              <a:t>27/10/2025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B30C2B0-7A8C-6F14-9337-CD00B80FDB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152A5C5-A958-A137-D008-4FD662FD57A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DD7653-EB26-9F8E-78BA-0DF554DB0DB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C4F0B1-25D2-1A1B-6995-6622BE5908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1D0E5428-3A43-404F-B1F7-C64D9906742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0779A24-0BD7-A567-9466-41EAFDADA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CCA2A08-D37C-30CB-CA53-D7653E32E5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316ADC-DB1F-4B7B-5696-D63B2ECCD7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BBCEB80-7934-1649-AEF2-3186C211E6C7}" type="slidenum"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196BE-1BB7-C23B-F830-D5976BF8E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BE8674-EDE5-E8DB-EEFA-9652A8A7B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C89724-9EE4-C770-1A9C-A4D450B175F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A0F6BB-D3B6-727D-CD57-8D8BAA0DFE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BBCEB80-7934-1649-AEF2-3186C211E6C7}" type="slidenum"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91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BD4C-CED5-9902-9725-BFDBDAB12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EC793E7-8978-B92F-25F8-0B78EE909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C95FD1-8E92-D71C-FC91-92EBB07296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E4E5B8-4BF1-4D6A-A3CB-A896B27562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BBCEB80-7934-1649-AEF2-3186C211E6C7}" type="slidenum"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1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A251-6A81-7359-6F5F-C8DD5090E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487059-A8F0-8BD0-A315-6D2BA2DBE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3E46359-B282-77D9-1B1A-29DA62C4CD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3886A2-0A59-2FD5-22A4-A59DB7DB11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BBCEB80-7934-1649-AEF2-3186C211E6C7}" type="slidenum"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300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2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00AE9473-FD58-6504-8E47-406910F94C7C}"/>
              </a:ext>
            </a:extLst>
          </p:cNvPr>
          <p:cNvSpPr txBox="1"/>
          <p:nvPr/>
        </p:nvSpPr>
        <p:spPr>
          <a:xfrm>
            <a:off x="4090989" y="6642101"/>
            <a:ext cx="4035420" cy="152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</a:rPr>
              <a:t> (  X  ) Público    (   ) Interno  (   ) Setorial  (  ) Confidencial  (  ) Dados Pessoais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llimafinancas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hyperlink" Target="https://www.pensador.com/autor/margaret_thatcher/" TargetMode="External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hyperlink" Target="mailto:llimafinancas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e.sp.gov.br/publicacoes/manual-ieg-m-20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ranking-municipios.tesouro.gov.br/evoluc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png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BD18473F-7862-253F-07C0-5908598F070B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27A36FE-E2C4-8FFE-FE72-0796867408D9}"/>
              </a:ext>
            </a:extLst>
          </p:cNvPr>
          <p:cNvSpPr txBox="1"/>
          <p:nvPr/>
        </p:nvSpPr>
        <p:spPr>
          <a:xfrm>
            <a:off x="4275908" y="165460"/>
            <a:ext cx="7741923" cy="645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Palestra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Luciano Aparecido de Lima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WhatsApp: 19.9.9950-4842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llimafinancas@gmail.com</a:t>
            </a: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DB2693-419C-1F0F-8253-E9B826E076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482" t="33651" r="61875" b="57302"/>
          <a:stretch>
            <a:fillRect/>
          </a:stretch>
        </p:blipFill>
        <p:spPr>
          <a:xfrm>
            <a:off x="4275908" y="89261"/>
            <a:ext cx="2723606" cy="9466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77F81CE-966A-E32F-5669-749F5413E2EA}"/>
              </a:ext>
            </a:extLst>
          </p:cNvPr>
          <p:cNvSpPr txBox="1"/>
          <p:nvPr/>
        </p:nvSpPr>
        <p:spPr>
          <a:xfrm>
            <a:off x="4275908" y="65078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Data: 30/10/2025 - Horário: das 09h30 às 11h00 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60F34-C0E4-2736-06A9-752148709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D2D4DA68-E2B0-A8B6-B40D-776A8E0AECBD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EE7D991-86AB-D012-71BD-5EB534AAEEE1}"/>
              </a:ext>
            </a:extLst>
          </p:cNvPr>
          <p:cNvSpPr txBox="1"/>
          <p:nvPr/>
        </p:nvSpPr>
        <p:spPr>
          <a:xfrm>
            <a:off x="4275908" y="165460"/>
            <a:ext cx="7741923" cy="645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Bloco II – 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índices de controle externo e soluções práticas para controle e acompanhamento (foco SP);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254C6D2-8D06-90D1-787A-A4347DAE5C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82" t="33651" r="61875" b="57302"/>
          <a:stretch>
            <a:fillRect/>
          </a:stretch>
        </p:blipFill>
        <p:spPr>
          <a:xfrm>
            <a:off x="4275908" y="89261"/>
            <a:ext cx="2723606" cy="9466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C5BF781-A382-ED9F-B9E5-F5AEBC7497AE}"/>
              </a:ext>
            </a:extLst>
          </p:cNvPr>
          <p:cNvSpPr txBox="1"/>
          <p:nvPr/>
        </p:nvSpPr>
        <p:spPr>
          <a:xfrm>
            <a:off x="4275908" y="65078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Data: 30/10/2025 - Horário: das 09h30 às 11h00 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4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4B97D-226E-C721-25B7-1E62E9650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3CB67910-F97F-E7F6-C965-0EF4FD682CC7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3EC278A-1881-28A6-4008-281F2D970662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48CBD72-FC49-7006-3EE7-63055F2AA024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 sorte é o que acontece quando a oportunidade encontra o planejamento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 Edison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índices e o que eles olham</a:t>
            </a:r>
            <a:r>
              <a:rPr lang="en-US" b="0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1065AB-DF59-92E9-8A19-C1C980576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A4E52A0-7ECC-1B28-487D-224822C65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521261"/>
              </p:ext>
            </p:extLst>
          </p:nvPr>
        </p:nvGraphicFramePr>
        <p:xfrm>
          <a:off x="2317071" y="1796143"/>
          <a:ext cx="9624558" cy="482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116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65F9-2DB5-8389-6260-5DCCCD75A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E3F0AF20-BB31-5C96-4D9B-DEC8D28049A5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6F716D40-71FC-8496-F41B-50E0525E6E1C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6F8EBEB-BD18-A008-2CE1-25BE6054ADD8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curto prazo não é bom: os planos devem ser levados até o fim.”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Rijkaard, ex-treinador de futebol.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Checklist prático para o município: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CFBE52-553A-50D3-1655-F28439BA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C3964A4-21FE-BCED-904A-A46778142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421407"/>
              </p:ext>
            </p:extLst>
          </p:nvPr>
        </p:nvGraphicFramePr>
        <p:xfrm>
          <a:off x="2456543" y="1839685"/>
          <a:ext cx="9398000" cy="418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988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DC2B0-A661-A019-47AF-0BA98B8FC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83C49A4F-F168-257C-5594-590D698BD884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DC012F0-6C7E-8B24-D3FB-6723B802F797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D125196-9BBE-3570-3A24-DE2FBDC3FCD3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curto prazo não é bom: os planos devem ser levados até o fim.”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Frank Rijkaard, ex-treinador de futebol.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Checklist prático para o município: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7A8C3E-7AF2-05C3-4424-DADB6419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D352E85-234E-F361-C1B1-1B5061BC1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131018"/>
              </p:ext>
            </p:extLst>
          </p:nvPr>
        </p:nvGraphicFramePr>
        <p:xfrm>
          <a:off x="2456543" y="1839685"/>
          <a:ext cx="9398000" cy="4189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591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5FF1B-4AA9-A646-461C-4D460B59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252B42CC-6A8A-FFDC-9B9C-307D896C8D4B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1A3F8CE-0048-0138-1293-84F906F65095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F06FE56-4027-EBE7-CFA4-FF9CD36FB1F5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Planejar é trazer o futuro para o presente para que você possa fazer algo agora.”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 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Lakein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escritor 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Soluções tecnológicas e operacionais: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D4741A-BF18-9F62-9E27-700E18F9AD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3AD035A-D4F1-123B-A37A-116F9EC69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422156"/>
              </p:ext>
            </p:extLst>
          </p:nvPr>
        </p:nvGraphicFramePr>
        <p:xfrm>
          <a:off x="1152299" y="1948542"/>
          <a:ext cx="12191995" cy="474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8D56919F-0718-0131-A359-BBF92104C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7071" y="3824681"/>
            <a:ext cx="1873924" cy="9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9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6F0BB-A2C1-8261-8B1E-E394EF22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9D289CB8-BB42-AA27-2F31-7BE80F899562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C275A40-1CE2-E2BF-9D12-AD89A7CF8767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B7C586E-890E-1905-E0EC-A2A918885894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Planeje seu trabalho para hoje e todos os dias. Em seguida, trabalhe o seu plano.”</a:t>
            </a:r>
          </a:p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Margaret Thatcher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Métricas prioritárias a acompanhar: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D2C2B16-F3E5-5730-7665-5F7289799C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F5BBCC6-2CA8-806C-EFA4-CB3C790AA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236777"/>
              </p:ext>
            </p:extLst>
          </p:nvPr>
        </p:nvGraphicFramePr>
        <p:xfrm>
          <a:off x="4361959" y="1028068"/>
          <a:ext cx="8128000" cy="55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EEEBB0F-87F7-211F-EB6C-D100280F4C8F}"/>
              </a:ext>
            </a:extLst>
          </p:cNvPr>
          <p:cNvSpPr txBox="1"/>
          <p:nvPr/>
        </p:nvSpPr>
        <p:spPr>
          <a:xfrm>
            <a:off x="2317071" y="1749308"/>
            <a:ext cx="33979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 — plano de ação 90 dias: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Validar o fluxo de dados contábeis (responsáveis).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Montar painel mensal.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Simular envio RGF e checar inconsistências SICONFI.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Revisar metas do PPA com secretarias / departamentos.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id="{C3D3D22B-188A-CC03-3330-A044155E6F30}"/>
              </a:ext>
            </a:extLst>
          </p:cNvPr>
          <p:cNvSpPr/>
          <p:nvPr/>
        </p:nvSpPr>
        <p:spPr>
          <a:xfrm>
            <a:off x="5921829" y="1404260"/>
            <a:ext cx="174169" cy="36041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57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F44C-3F6B-FB48-C0BE-4C5E7508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277601CA-1432-EC58-191A-47BA22868E01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69C6385-6836-A1C8-366E-AD9A008D17AE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68D3B1A-3CF4-FB20-CBAB-A8D1D374C588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algn="just" defTabSz="685800">
              <a:lnSpc>
                <a:spcPct val="150000"/>
              </a:lnSpc>
              <a:spcBef>
                <a:spcPts val="750"/>
              </a:spcBef>
              <a:spcAft>
                <a:spcPts val="450"/>
              </a:spcAft>
              <a:buClrTx/>
              <a:defRPr/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gestão pública municipal deve estar sempre atenta 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esse assunto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aperfeiçoando sua legislação local, capacitando os servidores – principalmente os das áreas administrativa, contábil, de controle interno e jurídica –, que são responsáveis por acompanhar e examinar esses indicadores e emitir documentos pertinentes ao processo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171450" algn="just" defTabSz="685800">
              <a:lnSpc>
                <a:spcPct val="115000"/>
              </a:lnSpc>
              <a:spcBef>
                <a:spcPts val="750"/>
              </a:spcBef>
              <a:spcAft>
                <a:spcPts val="450"/>
              </a:spcAft>
              <a:buClrTx/>
              <a:defRPr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Luciano Lima</a:t>
            </a:r>
          </a:p>
          <a:p>
            <a:pPr algn="ctr"/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Obrigado!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B0C3D42-1181-8807-A70B-B8646DD17F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5D59C0A-707C-0588-F374-36BC1A639C4E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C851815-789E-E724-B7DA-B3842C033022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Agradecemos a sua participação!</a:t>
            </a:r>
            <a:endParaRPr lang="pt-BR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D4D1194-A149-19F3-08DA-C5C5ED3EEA3C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A Associação das Secretarias Municipais de Finanças do Estado de São Paulo - ASSEFIN-SP tem por finalidade discutir política pública tributária e justiça fiscal, fornecer assistência técnica, trocar experiências exitosas, promover a pesquisa, ensino e desenvolvimento institucional, a qualificação e o aperfeiçoamento profissional dos dirigentes e servidores públicos fazendários.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	@assefinsp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	 @assefinsp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	@assefinsp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	 www.assefinsp.com.br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		(16) 99769.7962</a:t>
            </a:r>
          </a:p>
        </p:txBody>
      </p:sp>
      <p:sp>
        <p:nvSpPr>
          <p:cNvPr id="5" name="Google Shape;145;p6">
            <a:extLst>
              <a:ext uri="{FF2B5EF4-FFF2-40B4-BE49-F238E27FC236}">
                <a16:creationId xmlns:a16="http://schemas.microsoft.com/office/drawing/2014/main" id="{A6255AE0-F6B4-C74B-5558-4934D98BC803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772004" y="2103649"/>
            <a:ext cx="480672" cy="1726250"/>
          </a:xfrm>
          <a:custGeom>
            <a:avLst/>
            <a:gdLst>
              <a:gd name="f0" fmla="val w"/>
              <a:gd name="f1" fmla="val h"/>
              <a:gd name="f2" fmla="val 0"/>
              <a:gd name="f3" fmla="val 2353310"/>
              <a:gd name="f4" fmla="val 5581882"/>
              <a:gd name="f5" fmla="val 784860"/>
              <a:gd name="f6" fmla="val 5514572"/>
              <a:gd name="f7" fmla="val 905510"/>
              <a:gd name="f8" fmla="val 5555212"/>
              <a:gd name="f9" fmla="val 1042670"/>
              <a:gd name="f10" fmla="val 1177290"/>
              <a:gd name="f11" fmla="val 1311910"/>
              <a:gd name="f12" fmla="val 1441450"/>
              <a:gd name="f13" fmla="val 5559022"/>
              <a:gd name="f14" fmla="val 1560830"/>
              <a:gd name="f15" fmla="val 5518382"/>
              <a:gd name="f16" fmla="val 1563370"/>
              <a:gd name="f17" fmla="val 5517112"/>
              <a:gd name="f18" fmla="val 1565910"/>
              <a:gd name="f19" fmla="val 1568450"/>
              <a:gd name="f20" fmla="val 5515842"/>
              <a:gd name="f21" fmla="val 2016760"/>
              <a:gd name="f22" fmla="val 5353282"/>
              <a:gd name="f23" fmla="val 2346960"/>
              <a:gd name="f24" fmla="val 4924022"/>
              <a:gd name="f25" fmla="val 4414025"/>
              <a:gd name="f26" fmla="val 4410668"/>
              <a:gd name="f27" fmla="val 6350"/>
              <a:gd name="f28" fmla="val 4926562"/>
              <a:gd name="f29" fmla="val 331470"/>
              <a:gd name="f30" fmla="val 5355822"/>
              <a:gd name="f31" fmla="*/ f0 1 2353310"/>
              <a:gd name="f32" fmla="*/ f1 1 5581882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2353310"/>
              <a:gd name="f39" fmla="*/ f36 1 5581882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2353310" h="5581882">
                <a:moveTo>
                  <a:pt x="f5" y="f6"/>
                </a:move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3" y="f25"/>
                </a:cubicBezTo>
                <a:lnTo>
                  <a:pt x="f3" y="f2"/>
                </a:lnTo>
                <a:lnTo>
                  <a:pt x="f2" y="f2"/>
                </a:lnTo>
                <a:lnTo>
                  <a:pt x="f2" y="f26"/>
                </a:lnTo>
                <a:cubicBezTo>
                  <a:pt x="f27" y="f28"/>
                  <a:pt x="f29" y="f30"/>
                  <a:pt x="f5" y="f6"/>
                </a:cubicBezTo>
                <a:close/>
              </a:path>
            </a:pathLst>
          </a:custGeom>
          <a:solidFill>
            <a:srgbClr val="006FB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" name="Google Shape;145;p6">
            <a:extLst>
              <a:ext uri="{FF2B5EF4-FFF2-40B4-BE49-F238E27FC236}">
                <a16:creationId xmlns:a16="http://schemas.microsoft.com/office/drawing/2014/main" id="{06C5E977-B6D8-2D8D-B298-D76A7A4C0139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772004" y="2700414"/>
            <a:ext cx="480672" cy="1726250"/>
          </a:xfrm>
          <a:custGeom>
            <a:avLst/>
            <a:gdLst>
              <a:gd name="f0" fmla="val w"/>
              <a:gd name="f1" fmla="val h"/>
              <a:gd name="f2" fmla="val 0"/>
              <a:gd name="f3" fmla="val 2353310"/>
              <a:gd name="f4" fmla="val 5581882"/>
              <a:gd name="f5" fmla="val 784860"/>
              <a:gd name="f6" fmla="val 5514572"/>
              <a:gd name="f7" fmla="val 905510"/>
              <a:gd name="f8" fmla="val 5555212"/>
              <a:gd name="f9" fmla="val 1042670"/>
              <a:gd name="f10" fmla="val 1177290"/>
              <a:gd name="f11" fmla="val 1311910"/>
              <a:gd name="f12" fmla="val 1441450"/>
              <a:gd name="f13" fmla="val 5559022"/>
              <a:gd name="f14" fmla="val 1560830"/>
              <a:gd name="f15" fmla="val 5518382"/>
              <a:gd name="f16" fmla="val 1563370"/>
              <a:gd name="f17" fmla="val 5517112"/>
              <a:gd name="f18" fmla="val 1565910"/>
              <a:gd name="f19" fmla="val 1568450"/>
              <a:gd name="f20" fmla="val 5515842"/>
              <a:gd name="f21" fmla="val 2016760"/>
              <a:gd name="f22" fmla="val 5353282"/>
              <a:gd name="f23" fmla="val 2346960"/>
              <a:gd name="f24" fmla="val 4924022"/>
              <a:gd name="f25" fmla="val 4414025"/>
              <a:gd name="f26" fmla="val 4410668"/>
              <a:gd name="f27" fmla="val 6350"/>
              <a:gd name="f28" fmla="val 4926562"/>
              <a:gd name="f29" fmla="val 331470"/>
              <a:gd name="f30" fmla="val 5355822"/>
              <a:gd name="f31" fmla="*/ f0 1 2353310"/>
              <a:gd name="f32" fmla="*/ f1 1 5581882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2353310"/>
              <a:gd name="f39" fmla="*/ f36 1 5581882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2353310" h="5581882">
                <a:moveTo>
                  <a:pt x="f5" y="f6"/>
                </a:move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3" y="f25"/>
                </a:cubicBezTo>
                <a:lnTo>
                  <a:pt x="f3" y="f2"/>
                </a:lnTo>
                <a:lnTo>
                  <a:pt x="f2" y="f2"/>
                </a:lnTo>
                <a:lnTo>
                  <a:pt x="f2" y="f26"/>
                </a:lnTo>
                <a:cubicBezTo>
                  <a:pt x="f27" y="f28"/>
                  <a:pt x="f29" y="f30"/>
                  <a:pt x="f5" y="f6"/>
                </a:cubicBezTo>
                <a:close/>
              </a:path>
            </a:pathLst>
          </a:custGeom>
          <a:gradFill>
            <a:gsLst>
              <a:gs pos="0">
                <a:srgbClr val="FDBA55"/>
              </a:gs>
              <a:gs pos="100000">
                <a:srgbClr val="DC2E70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7" name="Google Shape;145;p6">
            <a:extLst>
              <a:ext uri="{FF2B5EF4-FFF2-40B4-BE49-F238E27FC236}">
                <a16:creationId xmlns:a16="http://schemas.microsoft.com/office/drawing/2014/main" id="{BF49A1A5-580F-2D9A-F694-0ED3EA7F5CD5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772004" y="3297188"/>
            <a:ext cx="480672" cy="1726250"/>
          </a:xfrm>
          <a:custGeom>
            <a:avLst/>
            <a:gdLst>
              <a:gd name="f0" fmla="val w"/>
              <a:gd name="f1" fmla="val h"/>
              <a:gd name="f2" fmla="val 0"/>
              <a:gd name="f3" fmla="val 2353310"/>
              <a:gd name="f4" fmla="val 5581882"/>
              <a:gd name="f5" fmla="val 784860"/>
              <a:gd name="f6" fmla="val 5514572"/>
              <a:gd name="f7" fmla="val 905510"/>
              <a:gd name="f8" fmla="val 5555212"/>
              <a:gd name="f9" fmla="val 1042670"/>
              <a:gd name="f10" fmla="val 1177290"/>
              <a:gd name="f11" fmla="val 1311910"/>
              <a:gd name="f12" fmla="val 1441450"/>
              <a:gd name="f13" fmla="val 5559022"/>
              <a:gd name="f14" fmla="val 1560830"/>
              <a:gd name="f15" fmla="val 5518382"/>
              <a:gd name="f16" fmla="val 1563370"/>
              <a:gd name="f17" fmla="val 5517112"/>
              <a:gd name="f18" fmla="val 1565910"/>
              <a:gd name="f19" fmla="val 1568450"/>
              <a:gd name="f20" fmla="val 5515842"/>
              <a:gd name="f21" fmla="val 2016760"/>
              <a:gd name="f22" fmla="val 5353282"/>
              <a:gd name="f23" fmla="val 2346960"/>
              <a:gd name="f24" fmla="val 4924022"/>
              <a:gd name="f25" fmla="val 4414025"/>
              <a:gd name="f26" fmla="val 4410668"/>
              <a:gd name="f27" fmla="val 6350"/>
              <a:gd name="f28" fmla="val 4926562"/>
              <a:gd name="f29" fmla="val 331470"/>
              <a:gd name="f30" fmla="val 5355822"/>
              <a:gd name="f31" fmla="*/ f0 1 2353310"/>
              <a:gd name="f32" fmla="*/ f1 1 5581882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2353310"/>
              <a:gd name="f39" fmla="*/ f36 1 5581882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2353310" h="5581882">
                <a:moveTo>
                  <a:pt x="f5" y="f6"/>
                </a:move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3" y="f25"/>
                </a:cubicBezTo>
                <a:lnTo>
                  <a:pt x="f3" y="f2"/>
                </a:lnTo>
                <a:lnTo>
                  <a:pt x="f2" y="f2"/>
                </a:lnTo>
                <a:lnTo>
                  <a:pt x="f2" y="f26"/>
                </a:lnTo>
                <a:cubicBezTo>
                  <a:pt x="f27" y="f28"/>
                  <a:pt x="f29" y="f30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Google Shape;145;p6">
            <a:extLst>
              <a:ext uri="{FF2B5EF4-FFF2-40B4-BE49-F238E27FC236}">
                <a16:creationId xmlns:a16="http://schemas.microsoft.com/office/drawing/2014/main" id="{B068B316-C707-7851-C14D-6E08D2E2D30F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772004" y="3904633"/>
            <a:ext cx="480672" cy="1726250"/>
          </a:xfrm>
          <a:custGeom>
            <a:avLst/>
            <a:gdLst>
              <a:gd name="f0" fmla="val w"/>
              <a:gd name="f1" fmla="val h"/>
              <a:gd name="f2" fmla="val 0"/>
              <a:gd name="f3" fmla="val 2353310"/>
              <a:gd name="f4" fmla="val 5581882"/>
              <a:gd name="f5" fmla="val 784860"/>
              <a:gd name="f6" fmla="val 5514572"/>
              <a:gd name="f7" fmla="val 905510"/>
              <a:gd name="f8" fmla="val 5555212"/>
              <a:gd name="f9" fmla="val 1042670"/>
              <a:gd name="f10" fmla="val 1177290"/>
              <a:gd name="f11" fmla="val 1311910"/>
              <a:gd name="f12" fmla="val 1441450"/>
              <a:gd name="f13" fmla="val 5559022"/>
              <a:gd name="f14" fmla="val 1560830"/>
              <a:gd name="f15" fmla="val 5518382"/>
              <a:gd name="f16" fmla="val 1563370"/>
              <a:gd name="f17" fmla="val 5517112"/>
              <a:gd name="f18" fmla="val 1565910"/>
              <a:gd name="f19" fmla="val 1568450"/>
              <a:gd name="f20" fmla="val 5515842"/>
              <a:gd name="f21" fmla="val 2016760"/>
              <a:gd name="f22" fmla="val 5353282"/>
              <a:gd name="f23" fmla="val 2346960"/>
              <a:gd name="f24" fmla="val 4924022"/>
              <a:gd name="f25" fmla="val 4414025"/>
              <a:gd name="f26" fmla="val 4410668"/>
              <a:gd name="f27" fmla="val 6350"/>
              <a:gd name="f28" fmla="val 4926562"/>
              <a:gd name="f29" fmla="val 331470"/>
              <a:gd name="f30" fmla="val 5355822"/>
              <a:gd name="f31" fmla="*/ f0 1 2353310"/>
              <a:gd name="f32" fmla="*/ f1 1 5581882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2353310"/>
              <a:gd name="f39" fmla="*/ f36 1 5581882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2353310" h="5581882">
                <a:moveTo>
                  <a:pt x="f5" y="f6"/>
                </a:move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3" y="f25"/>
                </a:cubicBezTo>
                <a:lnTo>
                  <a:pt x="f3" y="f2"/>
                </a:lnTo>
                <a:lnTo>
                  <a:pt x="f2" y="f2"/>
                </a:lnTo>
                <a:lnTo>
                  <a:pt x="f2" y="f26"/>
                </a:lnTo>
                <a:cubicBezTo>
                  <a:pt x="f27" y="f28"/>
                  <a:pt x="f29" y="f30"/>
                  <a:pt x="f5" y="f6"/>
                </a:cubicBezTo>
                <a:close/>
              </a:path>
            </a:pathLst>
          </a:custGeom>
          <a:solidFill>
            <a:srgbClr val="0B3041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Google Shape;145;p6">
            <a:extLst>
              <a:ext uri="{FF2B5EF4-FFF2-40B4-BE49-F238E27FC236}">
                <a16:creationId xmlns:a16="http://schemas.microsoft.com/office/drawing/2014/main" id="{DF2A19CD-F4F2-810F-79E0-F1508527B43A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2772004" y="4512078"/>
            <a:ext cx="480672" cy="1726250"/>
          </a:xfrm>
          <a:custGeom>
            <a:avLst/>
            <a:gdLst>
              <a:gd name="f0" fmla="val w"/>
              <a:gd name="f1" fmla="val h"/>
              <a:gd name="f2" fmla="val 0"/>
              <a:gd name="f3" fmla="val 2353310"/>
              <a:gd name="f4" fmla="val 5581882"/>
              <a:gd name="f5" fmla="val 784860"/>
              <a:gd name="f6" fmla="val 5514572"/>
              <a:gd name="f7" fmla="val 905510"/>
              <a:gd name="f8" fmla="val 5555212"/>
              <a:gd name="f9" fmla="val 1042670"/>
              <a:gd name="f10" fmla="val 1177290"/>
              <a:gd name="f11" fmla="val 1311910"/>
              <a:gd name="f12" fmla="val 1441450"/>
              <a:gd name="f13" fmla="val 5559022"/>
              <a:gd name="f14" fmla="val 1560830"/>
              <a:gd name="f15" fmla="val 5518382"/>
              <a:gd name="f16" fmla="val 1563370"/>
              <a:gd name="f17" fmla="val 5517112"/>
              <a:gd name="f18" fmla="val 1565910"/>
              <a:gd name="f19" fmla="val 1568450"/>
              <a:gd name="f20" fmla="val 5515842"/>
              <a:gd name="f21" fmla="val 2016760"/>
              <a:gd name="f22" fmla="val 5353282"/>
              <a:gd name="f23" fmla="val 2346960"/>
              <a:gd name="f24" fmla="val 4924022"/>
              <a:gd name="f25" fmla="val 4414025"/>
              <a:gd name="f26" fmla="val 4410668"/>
              <a:gd name="f27" fmla="val 6350"/>
              <a:gd name="f28" fmla="val 4926562"/>
              <a:gd name="f29" fmla="val 331470"/>
              <a:gd name="f30" fmla="val 5355822"/>
              <a:gd name="f31" fmla="*/ f0 1 2353310"/>
              <a:gd name="f32" fmla="*/ f1 1 5581882"/>
              <a:gd name="f33" fmla="val f2"/>
              <a:gd name="f34" fmla="val f3"/>
              <a:gd name="f35" fmla="val f4"/>
              <a:gd name="f36" fmla="+- f35 0 f33"/>
              <a:gd name="f37" fmla="+- f34 0 f33"/>
              <a:gd name="f38" fmla="*/ f37 1 2353310"/>
              <a:gd name="f39" fmla="*/ f36 1 5581882"/>
              <a:gd name="f40" fmla="*/ f33 1 f38"/>
              <a:gd name="f41" fmla="*/ f34 1 f38"/>
              <a:gd name="f42" fmla="*/ f33 1 f39"/>
              <a:gd name="f43" fmla="*/ f35 1 f39"/>
              <a:gd name="f44" fmla="*/ f40 f31 1"/>
              <a:gd name="f45" fmla="*/ f41 f31 1"/>
              <a:gd name="f46" fmla="*/ f43 f32 1"/>
              <a:gd name="f47" fmla="*/ f4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2353310" h="5581882">
                <a:moveTo>
                  <a:pt x="f5" y="f6"/>
                </a:move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12" y="f13"/>
                  <a:pt x="f14" y="f15"/>
                </a:cubicBezTo>
                <a:cubicBezTo>
                  <a:pt x="f16" y="f17"/>
                  <a:pt x="f18" y="f17"/>
                  <a:pt x="f19" y="f20"/>
                </a:cubicBezTo>
                <a:cubicBezTo>
                  <a:pt x="f21" y="f22"/>
                  <a:pt x="f23" y="f24"/>
                  <a:pt x="f3" y="f25"/>
                </a:cubicBezTo>
                <a:lnTo>
                  <a:pt x="f3" y="f2"/>
                </a:lnTo>
                <a:lnTo>
                  <a:pt x="f2" y="f2"/>
                </a:lnTo>
                <a:lnTo>
                  <a:pt x="f2" y="f26"/>
                </a:lnTo>
                <a:cubicBezTo>
                  <a:pt x="f27" y="f28"/>
                  <a:pt x="f29" y="f30"/>
                  <a:pt x="f5" y="f6"/>
                </a:cubicBezTo>
                <a:close/>
              </a:path>
            </a:pathLst>
          </a:custGeom>
          <a:solidFill>
            <a:srgbClr val="0099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pic>
        <p:nvPicPr>
          <p:cNvPr id="10" name="Gráfico 23">
            <a:extLst>
              <a:ext uri="{FF2B5EF4-FFF2-40B4-BE49-F238E27FC236}">
                <a16:creationId xmlns:a16="http://schemas.microsoft.com/office/drawing/2014/main" id="{A4E02186-ED31-70B4-0D11-CD2D2ABFE892}"/>
              </a:ext>
            </a:extLst>
          </p:cNvPr>
          <p:cNvPicPr>
            <a:picLocks noMove="1" noResize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1943" y="2683919"/>
            <a:ext cx="556851" cy="5568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áfico 19">
            <a:extLst>
              <a:ext uri="{FF2B5EF4-FFF2-40B4-BE49-F238E27FC236}">
                <a16:creationId xmlns:a16="http://schemas.microsoft.com/office/drawing/2014/main" id="{4B070B58-F483-3764-9011-FD0A520553A2}"/>
              </a:ext>
            </a:extLst>
          </p:cNvPr>
          <p:cNvPicPr>
            <a:picLocks noMove="1" noResize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1943" y="3879314"/>
            <a:ext cx="556851" cy="5568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áfico 21">
            <a:extLst>
              <a:ext uri="{FF2B5EF4-FFF2-40B4-BE49-F238E27FC236}">
                <a16:creationId xmlns:a16="http://schemas.microsoft.com/office/drawing/2014/main" id="{CA86A9F7-0A9D-A789-38B8-D41118FFCE88}"/>
              </a:ext>
            </a:extLst>
          </p:cNvPr>
          <p:cNvPicPr>
            <a:picLocks noMove="1" noResize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1943" y="3288767"/>
            <a:ext cx="556851" cy="5568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áfico 25">
            <a:extLst>
              <a:ext uri="{FF2B5EF4-FFF2-40B4-BE49-F238E27FC236}">
                <a16:creationId xmlns:a16="http://schemas.microsoft.com/office/drawing/2014/main" id="{D8463E91-9013-DD9A-7354-29B7430965F3}"/>
              </a:ext>
            </a:extLst>
          </p:cNvPr>
          <p:cNvPicPr>
            <a:picLocks noMove="1" noResize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51943" y="5093756"/>
            <a:ext cx="556851" cy="5568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áfico 27">
            <a:extLst>
              <a:ext uri="{FF2B5EF4-FFF2-40B4-BE49-F238E27FC236}">
                <a16:creationId xmlns:a16="http://schemas.microsoft.com/office/drawing/2014/main" id="{BDD5FE8E-2153-9614-948B-A6DD361B09DC}"/>
              </a:ext>
            </a:extLst>
          </p:cNvPr>
          <p:cNvPicPr>
            <a:picLocks noMove="1" noResize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1943" y="4498454"/>
            <a:ext cx="556851" cy="5568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A36B39E-1457-BE52-849B-9F024485ECC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CC5438F-1397-87CF-2FA4-E68836EF91F3}"/>
              </a:ext>
            </a:extLst>
          </p:cNvPr>
          <p:cNvSpPr txBox="1"/>
          <p:nvPr/>
        </p:nvSpPr>
        <p:spPr>
          <a:xfrm>
            <a:off x="7118573" y="5065832"/>
            <a:ext cx="4561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Local: Palacio das Artes – Av. Presidente Costa e Silva, 1600 – Boqueirão – Praia Grande/SP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284A7724-6368-78EB-345E-3D6C0713787F}"/>
              </a:ext>
            </a:extLst>
          </p:cNvPr>
          <p:cNvSpPr txBox="1"/>
          <p:nvPr/>
        </p:nvSpPr>
        <p:spPr>
          <a:xfrm>
            <a:off x="7119256" y="2404119"/>
            <a:ext cx="4898574" cy="25472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Palestra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2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Luciano Aparecido de Lima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WhatsApp: 19.9.9950-4842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4"/>
              </a:rPr>
              <a:t>llimafinancas@gmail.com</a:t>
            </a:r>
            <a:endParaRPr lang="pt-BR" sz="1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Data: 30/10/2025 - Horário: das 09h30 às 11h00 </a:t>
            </a:r>
            <a:endParaRPr lang="pt-BR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E1D39652-A482-0352-AC67-FA2FE3D7B71C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4E1A191-FAAC-3090-5984-FCF45BB2F4AB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Bibliografia de Consulta</a:t>
            </a:r>
            <a:endParaRPr lang="pt-BR" sz="2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5AD0FB2-17BF-77D1-8DBC-665BEAB55A16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BRASIL. [Constituição (1988)]. 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Constituição da República Federativa do Brasil de 1988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Brasília, DF: Presidência da República. Disponível em: http://www.planalto.gov.br/ccivil_03/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constituicao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/constituicao.htm. Acesso em: 27 out. 2025.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SÃO PAULO (Estado). Tribunal de Contas. 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IEG-M 2025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São Paulo, 2025. Disponível em: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https://www.tce.sp.gov.br/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publicacoes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/manual-ieg-m-2025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27 out. 2025.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 DO TESOURO NACIONAL.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SICONFI: Relatório de Gestão Fiscal (RGF)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[2025?]. Disponível em: https://siconfi.tesouro.gov.br/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siconfi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conteudo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conteudo.jsf?id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rgf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27 out. 2025.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TRIBUNAL DE CONTAS DO ESTADO DE SÃO PAULO. 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 IEG-M 2025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ano base 2024. São Paulo: TCESP, 2024. Disponível em: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https://www.tce.sp.gov.br/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publicacoes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/manual-ieg-m-2025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27 out. 2025.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TESOURO NACIONAL. 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Evolução - Ranking Siconfi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In: TESOURO NACIONAL. </a:t>
            </a:r>
            <a:r>
              <a:rPr lang="pt-B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Siconfi: informações e ferramentas públicas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[S. l.]: [S. n.], 2025. Disponível em: 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https://ranking-municipios.tesouro.gov.br/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evolucao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27 out. 2025.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5B34D2-0B7A-9BAC-81C9-5EDFC0947F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442AC-1159-F4FE-4165-63612A39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DEB77A17-F5B8-1AA3-A4C5-A9ECB0B297B8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223731E-35C3-7D03-A6F0-37B4D073865F}"/>
              </a:ext>
            </a:extLst>
          </p:cNvPr>
          <p:cNvSpPr txBox="1"/>
          <p:nvPr/>
        </p:nvSpPr>
        <p:spPr>
          <a:xfrm>
            <a:off x="4275908" y="165460"/>
            <a:ext cx="7741923" cy="645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Agenda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Bloco I – </a:t>
            </a: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Contexto e evolução (últimos 5 anos) — Planejamento municipal e os instrumentos de controle;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2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Bloco II – </a:t>
            </a:r>
            <a:r>
              <a:rPr lang="pt-BR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Principais índices de controle externo e soluções práticas para controle e acompanhamento (foco SP);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200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657AB3-275B-0445-5867-80490F513A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82" t="33651" r="61875" b="57302"/>
          <a:stretch>
            <a:fillRect/>
          </a:stretch>
        </p:blipFill>
        <p:spPr>
          <a:xfrm>
            <a:off x="4275908" y="89261"/>
            <a:ext cx="2723606" cy="9466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CF3468-7B3E-9EAE-300E-28B2EAF2D78A}"/>
              </a:ext>
            </a:extLst>
          </p:cNvPr>
          <p:cNvSpPr txBox="1"/>
          <p:nvPr/>
        </p:nvSpPr>
        <p:spPr>
          <a:xfrm>
            <a:off x="4275908" y="65078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Data: 30/10/2025 - Horário: das 09h30 às 11h00 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84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354A-549D-2EAC-A939-3819B743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9F459C71-3C25-6069-1716-91FFEB1A318B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3EAD8B0-1197-EFC7-2F02-482B6FD286E4}"/>
              </a:ext>
            </a:extLst>
          </p:cNvPr>
          <p:cNvSpPr txBox="1"/>
          <p:nvPr/>
        </p:nvSpPr>
        <p:spPr>
          <a:xfrm>
            <a:off x="4275908" y="165460"/>
            <a:ext cx="7741923" cy="645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/>
              <a:cs typeface="Calibri" pitchFamily="34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Bloco I – </a:t>
            </a: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Contexto e evolução (últimos 5 anos) — Planejamento municipal e os instrumentos de controle;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97E7A5-F441-8F54-0BF0-760F1963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82" t="33651" r="61875" b="57302"/>
          <a:stretch>
            <a:fillRect/>
          </a:stretch>
        </p:blipFill>
        <p:spPr>
          <a:xfrm>
            <a:off x="4275908" y="89261"/>
            <a:ext cx="2723606" cy="9466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920DE5F-F0B0-7375-A878-17F0A4A36F99}"/>
              </a:ext>
            </a:extLst>
          </p:cNvPr>
          <p:cNvSpPr txBox="1"/>
          <p:nvPr/>
        </p:nvSpPr>
        <p:spPr>
          <a:xfrm>
            <a:off x="4275908" y="65078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Data: 30/10/2025 - Horário: das 09h30 às 11h00 </a:t>
            </a:r>
            <a:endParaRPr lang="pt-B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98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B347-CDB9-F98A-71D1-216F7819A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A6CDEBC2-A293-F067-6E51-BE2114C6AC3A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BABA46E-635D-DCC2-4313-D842A43B908A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45B09FE-06E8-CA5D-B503-4C521100AE13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“Planejar é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decidir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hoje as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prioridades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amanhã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sujeitá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-las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controle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11F5928-79B4-6183-F6D8-891A648F45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9E6959E-143D-23E7-8CEB-E5A3892B2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527761"/>
              </p:ext>
            </p:extLst>
          </p:nvPr>
        </p:nvGraphicFramePr>
        <p:xfrm>
          <a:off x="3795486" y="1513113"/>
          <a:ext cx="8128000" cy="4668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F41E61F-9381-CEE2-196E-8F21C1A30DE3}"/>
              </a:ext>
            </a:extLst>
          </p:cNvPr>
          <p:cNvSpPr txBox="1"/>
          <p:nvPr/>
        </p:nvSpPr>
        <p:spPr>
          <a:xfrm>
            <a:off x="2274303" y="3096167"/>
            <a:ext cx="20981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Panorama </a:t>
            </a:r>
          </a:p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legislativo e </a:t>
            </a:r>
          </a:p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normativo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8661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8EFA-3896-276B-DA52-DC28DE1C0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FA660E0F-1572-6BE4-E7F5-28E3918FE85E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D602E2C-4EBC-46DB-ED2A-512F3550EC2E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AE6098C-C66F-54EF-AC5E-356EBBBE612C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“Planejar é </a:t>
            </a:r>
            <a:r>
              <a:rPr lang="en-US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preciso</a:t>
            </a: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– Fernando Pessoa</a:t>
            </a:r>
          </a:p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E6EE482-7BB7-7F63-2BF3-5879CA5D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6D02C91-0903-C7F6-EA69-05FE90742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62537"/>
              </p:ext>
            </p:extLst>
          </p:nvPr>
        </p:nvGraphicFramePr>
        <p:xfrm>
          <a:off x="2238830" y="1774371"/>
          <a:ext cx="9779000" cy="476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FF3F7C5-CEF5-F540-81B3-A999F6FE10A2}"/>
              </a:ext>
            </a:extLst>
          </p:cNvPr>
          <p:cNvSpPr txBox="1"/>
          <p:nvPr/>
        </p:nvSpPr>
        <p:spPr>
          <a:xfrm>
            <a:off x="2416628" y="1309691"/>
            <a:ext cx="9601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RGF – Relatório de Gestão Fiscal é o instrumento semestral que monitora limites:</a:t>
            </a:r>
          </a:p>
        </p:txBody>
      </p:sp>
    </p:spTree>
    <p:extLst>
      <p:ext uri="{BB962C8B-B14F-4D97-AF65-F5344CB8AC3E}">
        <p14:creationId xmlns:p14="http://schemas.microsoft.com/office/powerpoint/2010/main" val="316443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EF77B-57A7-55C3-C922-F73AC334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86F4D0B3-F257-C8AC-643B-1EFFB6460455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5E459B0-EBEC-0A5D-80D4-749076C689FE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6E28B074-58F2-A08D-3F4C-10C82BCD2054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Planejamento Estratégico é um processo administrativo para se estabelecer a melhor direção a ser seguida"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Oliveira.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1055D12-55C7-B798-0D25-386A3632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BFBFC13-FB4A-E8D4-78F4-130BE018D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03630"/>
              </p:ext>
            </p:extLst>
          </p:nvPr>
        </p:nvGraphicFramePr>
        <p:xfrm>
          <a:off x="2238830" y="1774371"/>
          <a:ext cx="9779000" cy="476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5984F97-F2B9-130E-4B52-10CCE67B07EA}"/>
              </a:ext>
            </a:extLst>
          </p:cNvPr>
          <p:cNvSpPr txBox="1"/>
          <p:nvPr/>
        </p:nvSpPr>
        <p:spPr>
          <a:xfrm>
            <a:off x="2416628" y="1309691"/>
            <a:ext cx="9601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RGF – Relatório de Gestão Fiscal é o instrumento semestral que monitora limites:</a:t>
            </a:r>
          </a:p>
        </p:txBody>
      </p:sp>
    </p:spTree>
    <p:extLst>
      <p:ext uri="{BB962C8B-B14F-4D97-AF65-F5344CB8AC3E}">
        <p14:creationId xmlns:p14="http://schemas.microsoft.com/office/powerpoint/2010/main" val="153285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B346-BE4A-F50B-C0D1-6E2BA42E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83E97C35-837D-3CC6-73F3-AD472C49EC91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6638149-C71A-F683-2621-A5E7F9E700DA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2BA7823-FE81-FCFE-BD61-52C3C79BB8AE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você não sabe para onde está indo, qualquer caminho serve" — Lewis Carroll</a:t>
            </a:r>
            <a:endParaRPr lang="en-US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8DF889E-2E77-ACB0-BAFC-C5C939E6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A488F9E-30E8-D7C1-FCF3-4927A6B028B3}"/>
              </a:ext>
            </a:extLst>
          </p:cNvPr>
          <p:cNvSpPr txBox="1"/>
          <p:nvPr/>
        </p:nvSpPr>
        <p:spPr>
          <a:xfrm>
            <a:off x="2416628" y="1309691"/>
            <a:ext cx="9601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IEG-M (TCE-SP): o que mudou e por que importa: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6225CC-DAEE-1B52-6304-AE38F7EB8A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403320"/>
              </p:ext>
            </p:extLst>
          </p:nvPr>
        </p:nvGraphicFramePr>
        <p:xfrm>
          <a:off x="4786085" y="1776988"/>
          <a:ext cx="8128000" cy="48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BD390D1-C233-03C3-DD14-610EB50BC16B}"/>
              </a:ext>
            </a:extLst>
          </p:cNvPr>
          <p:cNvSpPr txBox="1"/>
          <p:nvPr/>
        </p:nvSpPr>
        <p:spPr>
          <a:xfrm>
            <a:off x="2394858" y="2222641"/>
            <a:ext cx="39515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IEG-M passou por atualizações recentes de metodologia (janelas 2025/2024) e é usado para diagnóstico e priorização de fiscalizações. </a:t>
            </a:r>
          </a:p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Recomendação é a atenção especial a indicadores de planejamento (PPA/LDO/LOA, metas, indicadores de desempenho).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id="{E47BF0A9-0B23-1019-85F5-BDD6D358DCB0}"/>
              </a:ext>
            </a:extLst>
          </p:cNvPr>
          <p:cNvSpPr/>
          <p:nvPr/>
        </p:nvSpPr>
        <p:spPr>
          <a:xfrm>
            <a:off x="6346372" y="1883229"/>
            <a:ext cx="217714" cy="33745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7B563D1D-CCFE-8CCD-BC55-77179AE17DBC}"/>
              </a:ext>
            </a:extLst>
          </p:cNvPr>
          <p:cNvSpPr/>
          <p:nvPr/>
        </p:nvSpPr>
        <p:spPr>
          <a:xfrm>
            <a:off x="7358743" y="2222641"/>
            <a:ext cx="217714" cy="11083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60606974-1CBD-C029-045E-A01ACDA0141E}"/>
              </a:ext>
            </a:extLst>
          </p:cNvPr>
          <p:cNvCxnSpPr>
            <a:stCxn id="11" idx="1"/>
          </p:cNvCxnSpPr>
          <p:nvPr/>
        </p:nvCxnSpPr>
        <p:spPr>
          <a:xfrm flipV="1">
            <a:off x="6564086" y="2764971"/>
            <a:ext cx="794657" cy="805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0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C9DBE-8C84-5591-0C17-5F85566BF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8D10FB2F-0BC9-A6C0-61FB-51FBA95DD3C2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7515C5F-F9ED-7959-40C8-706584ACB4F7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4D62853-8D3F-6C8F-9407-3EBD12C54F5A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homem que não planeja com antecedência encontrará problemas à sua porta.”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Confúcio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Conexão prática: como tudo se relaciona:</a:t>
            </a: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envio ao SICONFI ao IEG-M: </a:t>
            </a: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RGF semestral e checagens (Exemplos):</a:t>
            </a:r>
            <a:endParaRPr lang="en-US" b="1" i="0" u="sng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A08536-ADB0-EA9B-CA01-A576823B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DC24423-E5C6-74C6-40B1-7646805B1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096009"/>
              </p:ext>
            </p:extLst>
          </p:nvPr>
        </p:nvGraphicFramePr>
        <p:xfrm>
          <a:off x="2413000" y="1214851"/>
          <a:ext cx="9604830" cy="348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89C3BD56-9F41-CCF7-C4EE-0AB4E8AAD55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7857" t="44127" r="19791" b="29206"/>
          <a:stretch>
            <a:fillRect/>
          </a:stretch>
        </p:blipFill>
        <p:spPr>
          <a:xfrm>
            <a:off x="2601686" y="4863739"/>
            <a:ext cx="5163458" cy="18288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B3D4AC-E01D-5CF9-E6B6-20AEDE152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7947" t="41111" r="19792" b="8701"/>
          <a:stretch>
            <a:fillRect/>
          </a:stretch>
        </p:blipFill>
        <p:spPr>
          <a:xfrm>
            <a:off x="7944531" y="4017355"/>
            <a:ext cx="4073299" cy="27208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2F136F-996E-F4C2-B011-8C213ECF8BB7}"/>
              </a:ext>
            </a:extLst>
          </p:cNvPr>
          <p:cNvSpPr txBox="1"/>
          <p:nvPr/>
        </p:nvSpPr>
        <p:spPr>
          <a:xfrm>
            <a:off x="2601686" y="6648312"/>
            <a:ext cx="3015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Adaptado de Manual IEG-M, TCESP, 2025.</a:t>
            </a:r>
          </a:p>
        </p:txBody>
      </p:sp>
    </p:spTree>
    <p:extLst>
      <p:ext uri="{BB962C8B-B14F-4D97-AF65-F5344CB8AC3E}">
        <p14:creationId xmlns:p14="http://schemas.microsoft.com/office/powerpoint/2010/main" val="169476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B7ED2-06B3-6FD3-6868-E0EC745A2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DDF508BB-209C-F5E9-EB88-044097CD0133}"/>
              </a:ext>
            </a:extLst>
          </p:cNvPr>
          <p:cNvPicPr>
            <a:picLocks noMove="1" noResiz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D75D34A-E0A5-8828-DE06-96CD4615AE69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165460"/>
            <a:ext cx="9700759" cy="4313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“O Planejamento nos Municípios e os Principais Índices de Controle Externo”</a:t>
            </a:r>
            <a:endParaRPr lang="pt-BR" sz="1050" dirty="0">
              <a:solidFill>
                <a:srgbClr val="000000"/>
              </a:solidFill>
              <a:latin typeface="Calibri" pitchFamily="34"/>
              <a:ea typeface="Calibri"/>
              <a:cs typeface="Calibri" pitchFamily="34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BC5B60D-E660-D6FA-C0AE-E3CCA633943C}"/>
              </a:ext>
            </a:extLst>
          </p:cNvPr>
          <p:cNvSpPr txBox="1">
            <a:spLocks noMove="1" noResize="1"/>
          </p:cNvSpPr>
          <p:nvPr/>
        </p:nvSpPr>
        <p:spPr>
          <a:xfrm>
            <a:off x="2317071" y="596764"/>
            <a:ext cx="9700759" cy="60217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t-B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homem que não planeja com antecedência encontrará problemas à sua porta.”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Confúcio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Conexão prática: como tudo se relaciona: Do envio ao SICONFI ao IEG-M: </a:t>
            </a: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ct val="100000"/>
              <a:buFont typeface="Wingdings" pitchFamily="2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RGF semestral e checagens (Exemplos):</a:t>
            </a:r>
            <a:endParaRPr lang="en-US" b="1" i="0" u="sng" strike="noStrike" kern="1200" cap="none" spc="0" baseline="0" dirty="0">
              <a:solidFill>
                <a:srgbClr val="000000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FDA312-B058-6B6E-66C7-AA32C60B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82" t="33651" r="61875" b="57302"/>
          <a:stretch>
            <a:fillRect/>
          </a:stretch>
        </p:blipFill>
        <p:spPr>
          <a:xfrm>
            <a:off x="174170" y="4481162"/>
            <a:ext cx="1670772" cy="58069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FE856A-4987-B7BE-1AD8-5FBF849736AE}"/>
              </a:ext>
            </a:extLst>
          </p:cNvPr>
          <p:cNvSpPr txBox="1"/>
          <p:nvPr/>
        </p:nvSpPr>
        <p:spPr>
          <a:xfrm>
            <a:off x="2601686" y="6648312"/>
            <a:ext cx="3015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Fonte: Adaptado de Manual IEG-M, TCESP, 2025.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FD8E8F7-A2EA-F29D-A99C-6BDD30D2E8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125" t="48413" r="28214" b="27619"/>
          <a:stretch>
            <a:fillRect/>
          </a:stretch>
        </p:blipFill>
        <p:spPr>
          <a:xfrm>
            <a:off x="2317071" y="2607128"/>
            <a:ext cx="4103914" cy="164374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A1030D7-722B-BBAE-431B-FC49410ADE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036" t="45397" r="19911" b="21270"/>
          <a:stretch>
            <a:fillRect/>
          </a:stretch>
        </p:blipFill>
        <p:spPr>
          <a:xfrm>
            <a:off x="2449285" y="4354622"/>
            <a:ext cx="3905663" cy="174137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BF1712C-31AD-2A6D-CB60-0DAF7BE708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036" t="29683" r="20089" b="7460"/>
          <a:stretch>
            <a:fillRect/>
          </a:stretch>
        </p:blipFill>
        <p:spPr>
          <a:xfrm>
            <a:off x="6666707" y="2095500"/>
            <a:ext cx="5105401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34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1859</Words>
  <Application>Microsoft Office PowerPoint</Application>
  <PresentationFormat>Widescreen</PresentationFormat>
  <Paragraphs>193</Paragraphs>
  <Slides>18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Newmar Martins</dc:creator>
  <cp:lastModifiedBy>Prof. Luciano Lima</cp:lastModifiedBy>
  <cp:revision>102</cp:revision>
  <dcterms:created xsi:type="dcterms:W3CDTF">2025-06-26T01:25:53Z</dcterms:created>
  <dcterms:modified xsi:type="dcterms:W3CDTF">2025-10-27T21:24:51Z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do Office:3</vt:lpwstr>
  </property>
  <property fmtid="{D5CDD505-2E9C-101B-9397-08002B2CF9AE}" pid="3" name="ClassificationContentMarkingFooterText">
    <vt:lpwstr> (  X  ) Público    (   ) Interno  (   ) Setorial  (  ) Confidencial  (  ) Dados Pessoais</vt:lpwstr>
  </property>
</Properties>
</file>